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customXml/itemProps9.xml" ContentType="application/vnd.openxmlformats-officedocument.customXmlProperties+xml"/>
  <Override PartName="/customXml/itemProps10.xml" ContentType="application/vnd.openxmlformats-officedocument.customXmlProperties+xml"/>
  <Override PartName="/customXml/itemProps11.xml" ContentType="application/vnd.openxmlformats-officedocument.customXmlProperties+xml"/>
  <Override PartName="/customXml/itemProps12.xml" ContentType="application/vnd.openxmlformats-officedocument.customXmlProperties+xml"/>
  <Override PartName="/customXml/itemProps13.xml" ContentType="application/vnd.openxmlformats-officedocument.customXmlProperties+xml"/>
  <Override PartName="/customXml/itemProps14.xml" ContentType="application/vnd.openxmlformats-officedocument.customXmlProperties+xml"/>
  <Override PartName="/customXml/itemProps15.xml" ContentType="application/vnd.openxmlformats-officedocument.customXmlProperties+xml"/>
  <Override PartName="/customXml/itemProps16.xml" ContentType="application/vnd.openxmlformats-officedocument.customXmlProperties+xml"/>
  <Override PartName="/customXml/itemProps17.xml" ContentType="application/vnd.openxmlformats-officedocument.customXmlProperties+xml"/>
  <Override PartName="/customXml/itemProps18.xml" ContentType="application/vnd.openxmlformats-officedocument.customXmlProperties+xml"/>
  <Override PartName="/customXml/itemProps19.xml" ContentType="application/vnd.openxmlformats-officedocument.customXmlProperties+xml"/>
  <Override PartName="/customXml/itemProps20.xml" ContentType="application/vnd.openxmlformats-officedocument.customXmlProperties+xml"/>
  <Override PartName="/customXml/itemProps21.xml" ContentType="application/vnd.openxmlformats-officedocument.customXmlProperties+xml"/>
  <Override PartName="/customXml/itemProps22.xml" ContentType="application/vnd.openxmlformats-officedocument.customXmlProperties+xml"/>
  <Override PartName="/customXml/itemProps23.xml" ContentType="application/vnd.openxmlformats-officedocument.customXmlProperties+xml"/>
  <Override PartName="/customXml/itemProps24.xml" ContentType="application/vnd.openxmlformats-officedocument.customXmlProperties+xml"/>
  <Override PartName="/customXml/itemProps25.xml" ContentType="application/vnd.openxmlformats-officedocument.customXmlProperties+xml"/>
  <Override PartName="/customXml/itemProps26.xml" ContentType="application/vnd.openxmlformats-officedocument.customXmlProperties+xml"/>
  <Override PartName="/customXml/itemProps27.xml" ContentType="application/vnd.openxmlformats-officedocument.customXmlProperties+xml"/>
  <Override PartName="/customXml/itemProps28.xml" ContentType="application/vnd.openxmlformats-officedocument.customXmlProperties+xml"/>
  <Override PartName="/customXml/itemProps29.xml" ContentType="application/vnd.openxmlformats-officedocument.customXmlProperties+xml"/>
  <Override PartName="/customXml/itemProps30.xml" ContentType="application/vnd.openxmlformats-officedocument.customXmlProperties+xml"/>
  <Override PartName="/customXml/itemProps31.xml" ContentType="application/vnd.openxmlformats-officedocument.customXmlProperties+xml"/>
  <Override PartName="/customXml/itemProps32.xml" ContentType="application/vnd.openxmlformats-officedocument.customXmlProperties+xml"/>
  <Override PartName="/customXml/itemProps33.xml" ContentType="application/vnd.openxmlformats-officedocument.customXmlProperties+xml"/>
  <Override PartName="/customXml/itemProps34.xml" ContentType="application/vnd.openxmlformats-officedocument.customXmlProperties+xml"/>
  <Override PartName="/customXml/itemProps35.xml" ContentType="application/vnd.openxmlformats-officedocument.customXmlProperties+xml"/>
  <Override PartName="/customXml/itemProps36.xml" ContentType="application/vnd.openxmlformats-officedocument.customXmlProperties+xml"/>
  <Override PartName="/customXml/itemProps37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08" r:id="rId38"/>
  </p:sldMasterIdLst>
  <p:notesMasterIdLst>
    <p:notesMasterId r:id="rId56"/>
  </p:notesMasterIdLst>
  <p:handoutMasterIdLst>
    <p:handoutMasterId r:id="rId57"/>
  </p:handoutMasterIdLst>
  <p:sldIdLst>
    <p:sldId id="377" r:id="rId39"/>
    <p:sldId id="423" r:id="rId40"/>
    <p:sldId id="406" r:id="rId41"/>
    <p:sldId id="413" r:id="rId42"/>
    <p:sldId id="414" r:id="rId43"/>
    <p:sldId id="415" r:id="rId44"/>
    <p:sldId id="416" r:id="rId45"/>
    <p:sldId id="422" r:id="rId46"/>
    <p:sldId id="407" r:id="rId47"/>
    <p:sldId id="408" r:id="rId48"/>
    <p:sldId id="411" r:id="rId49"/>
    <p:sldId id="412" r:id="rId50"/>
    <p:sldId id="417" r:id="rId51"/>
    <p:sldId id="401" r:id="rId52"/>
    <p:sldId id="418" r:id="rId53"/>
    <p:sldId id="420" r:id="rId54"/>
    <p:sldId id="421" r:id="rId5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tephen N. Elliott" initials="SE" lastIdx="6" clrIdx="0"/>
  <p:cmAuthor id="1" name="ROBERT ALTMANN" initials="RA" lastIdx="5" clrIdx="1">
    <p:extLst>
      <p:ext uri="{19B8F6BF-5375-455C-9EA6-DF929625EA0E}">
        <p15:presenceInfo xmlns:p15="http://schemas.microsoft.com/office/powerpoint/2012/main" userId="5f5b37a7ba7e1d12" providerId="Windows Live"/>
      </p:ext>
    </p:extLst>
  </p:cmAuthor>
  <p:cmAuthor id="2" name="Pierce, Alan D" initials="PAD" lastIdx="24" clrIdx="2">
    <p:extLst>
      <p:ext uri="{19B8F6BF-5375-455C-9EA6-DF929625EA0E}">
        <p15:presenceInfo xmlns:p15="http://schemas.microsoft.com/office/powerpoint/2012/main" userId="S-1-5-21-1085031214-2000478354-839522115-15110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99"/>
    <a:srgbClr val="33CCCC"/>
    <a:srgbClr val="0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7493417-D1D5-461D-F979-0B46CC2363C6}" v="2" dt="2020-04-02T12:42:28.53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82" autoAdjust="0"/>
    <p:restoredTop sz="94660"/>
  </p:normalViewPr>
  <p:slideViewPr>
    <p:cSldViewPr>
      <p:cViewPr varScale="1">
        <p:scale>
          <a:sx n="81" d="100"/>
          <a:sy n="81" d="100"/>
        </p:scale>
        <p:origin x="1074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customXml" Target="../customXml/item13.xml"/><Relationship Id="rId18" Type="http://schemas.openxmlformats.org/officeDocument/2006/relationships/customXml" Target="../customXml/item18.xml"/><Relationship Id="rId26" Type="http://schemas.openxmlformats.org/officeDocument/2006/relationships/customXml" Target="../customXml/item26.xml"/><Relationship Id="rId39" Type="http://schemas.openxmlformats.org/officeDocument/2006/relationships/slide" Target="slides/slide1.xml"/><Relationship Id="rId21" Type="http://schemas.openxmlformats.org/officeDocument/2006/relationships/customXml" Target="../customXml/item21.xml"/><Relationship Id="rId34" Type="http://schemas.openxmlformats.org/officeDocument/2006/relationships/customXml" Target="../customXml/item34.xml"/><Relationship Id="rId42" Type="http://schemas.openxmlformats.org/officeDocument/2006/relationships/slide" Target="slides/slide4.xml"/><Relationship Id="rId47" Type="http://schemas.openxmlformats.org/officeDocument/2006/relationships/slide" Target="slides/slide9.xml"/><Relationship Id="rId50" Type="http://schemas.openxmlformats.org/officeDocument/2006/relationships/slide" Target="slides/slide12.xml"/><Relationship Id="rId55" Type="http://schemas.openxmlformats.org/officeDocument/2006/relationships/slide" Target="slides/slide17.xml"/><Relationship Id="rId63" Type="http://schemas.microsoft.com/office/2015/10/relationships/revisionInfo" Target="revisionInfo.xml"/><Relationship Id="rId7" Type="http://schemas.openxmlformats.org/officeDocument/2006/relationships/customXml" Target="../customXml/item7.xml"/><Relationship Id="rId2" Type="http://schemas.openxmlformats.org/officeDocument/2006/relationships/customXml" Target="../customXml/item2.xml"/><Relationship Id="rId16" Type="http://schemas.openxmlformats.org/officeDocument/2006/relationships/customXml" Target="../customXml/item16.xml"/><Relationship Id="rId20" Type="http://schemas.openxmlformats.org/officeDocument/2006/relationships/customXml" Target="../customXml/item20.xml"/><Relationship Id="rId29" Type="http://schemas.openxmlformats.org/officeDocument/2006/relationships/customXml" Target="../customXml/item29.xml"/><Relationship Id="rId41" Type="http://schemas.openxmlformats.org/officeDocument/2006/relationships/slide" Target="slides/slide3.xml"/><Relationship Id="rId54" Type="http://schemas.openxmlformats.org/officeDocument/2006/relationships/slide" Target="slides/slide16.xml"/><Relationship Id="rId62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1" Type="http://schemas.openxmlformats.org/officeDocument/2006/relationships/customXml" Target="../customXml/item11.xml"/><Relationship Id="rId24" Type="http://schemas.openxmlformats.org/officeDocument/2006/relationships/customXml" Target="../customXml/item24.xml"/><Relationship Id="rId32" Type="http://schemas.openxmlformats.org/officeDocument/2006/relationships/customXml" Target="../customXml/item32.xml"/><Relationship Id="rId37" Type="http://schemas.openxmlformats.org/officeDocument/2006/relationships/customXml" Target="../customXml/item37.xml"/><Relationship Id="rId40" Type="http://schemas.openxmlformats.org/officeDocument/2006/relationships/slide" Target="slides/slide2.xml"/><Relationship Id="rId45" Type="http://schemas.openxmlformats.org/officeDocument/2006/relationships/slide" Target="slides/slide7.xml"/><Relationship Id="rId53" Type="http://schemas.openxmlformats.org/officeDocument/2006/relationships/slide" Target="slides/slide15.xml"/><Relationship Id="rId58" Type="http://schemas.openxmlformats.org/officeDocument/2006/relationships/commentAuthors" Target="commentAuthors.xml"/><Relationship Id="rId5" Type="http://schemas.openxmlformats.org/officeDocument/2006/relationships/customXml" Target="../customXml/item5.xml"/><Relationship Id="rId15" Type="http://schemas.openxmlformats.org/officeDocument/2006/relationships/customXml" Target="../customXml/item15.xml"/><Relationship Id="rId23" Type="http://schemas.openxmlformats.org/officeDocument/2006/relationships/customXml" Target="../customXml/item23.xml"/><Relationship Id="rId28" Type="http://schemas.openxmlformats.org/officeDocument/2006/relationships/customXml" Target="../customXml/item28.xml"/><Relationship Id="rId36" Type="http://schemas.openxmlformats.org/officeDocument/2006/relationships/customXml" Target="../customXml/item36.xml"/><Relationship Id="rId49" Type="http://schemas.openxmlformats.org/officeDocument/2006/relationships/slide" Target="slides/slide11.xml"/><Relationship Id="rId57" Type="http://schemas.openxmlformats.org/officeDocument/2006/relationships/handoutMaster" Target="handoutMasters/handoutMaster1.xml"/><Relationship Id="rId61" Type="http://schemas.openxmlformats.org/officeDocument/2006/relationships/theme" Target="theme/theme1.xml"/><Relationship Id="rId10" Type="http://schemas.openxmlformats.org/officeDocument/2006/relationships/customXml" Target="../customXml/item10.xml"/><Relationship Id="rId19" Type="http://schemas.openxmlformats.org/officeDocument/2006/relationships/customXml" Target="../customXml/item19.xml"/><Relationship Id="rId31" Type="http://schemas.openxmlformats.org/officeDocument/2006/relationships/customXml" Target="../customXml/item31.xml"/><Relationship Id="rId44" Type="http://schemas.openxmlformats.org/officeDocument/2006/relationships/slide" Target="slides/slide6.xml"/><Relationship Id="rId52" Type="http://schemas.openxmlformats.org/officeDocument/2006/relationships/slide" Target="slides/slide14.xml"/><Relationship Id="rId60" Type="http://schemas.openxmlformats.org/officeDocument/2006/relationships/viewProps" Target="viewProps.xml"/><Relationship Id="rId4" Type="http://schemas.openxmlformats.org/officeDocument/2006/relationships/customXml" Target="../customXml/item4.xml"/><Relationship Id="rId9" Type="http://schemas.openxmlformats.org/officeDocument/2006/relationships/customXml" Target="../customXml/item9.xml"/><Relationship Id="rId14" Type="http://schemas.openxmlformats.org/officeDocument/2006/relationships/customXml" Target="../customXml/item14.xml"/><Relationship Id="rId22" Type="http://schemas.openxmlformats.org/officeDocument/2006/relationships/customXml" Target="../customXml/item22.xml"/><Relationship Id="rId27" Type="http://schemas.openxmlformats.org/officeDocument/2006/relationships/customXml" Target="../customXml/item27.xml"/><Relationship Id="rId30" Type="http://schemas.openxmlformats.org/officeDocument/2006/relationships/customXml" Target="../customXml/item30.xml"/><Relationship Id="rId35" Type="http://schemas.openxmlformats.org/officeDocument/2006/relationships/customXml" Target="../customXml/item35.xml"/><Relationship Id="rId43" Type="http://schemas.openxmlformats.org/officeDocument/2006/relationships/slide" Target="slides/slide5.xml"/><Relationship Id="rId48" Type="http://schemas.openxmlformats.org/officeDocument/2006/relationships/slide" Target="slides/slide10.xml"/><Relationship Id="rId56" Type="http://schemas.openxmlformats.org/officeDocument/2006/relationships/notesMaster" Target="notesMasters/notesMaster1.xml"/><Relationship Id="rId8" Type="http://schemas.openxmlformats.org/officeDocument/2006/relationships/customXml" Target="../customXml/item8.xml"/><Relationship Id="rId51" Type="http://schemas.openxmlformats.org/officeDocument/2006/relationships/slide" Target="slides/slide13.xml"/><Relationship Id="rId3" Type="http://schemas.openxmlformats.org/officeDocument/2006/relationships/customXml" Target="../customXml/item3.xml"/><Relationship Id="rId12" Type="http://schemas.openxmlformats.org/officeDocument/2006/relationships/customXml" Target="../customXml/item12.xml"/><Relationship Id="rId17" Type="http://schemas.openxmlformats.org/officeDocument/2006/relationships/customXml" Target="../customXml/item17.xml"/><Relationship Id="rId25" Type="http://schemas.openxmlformats.org/officeDocument/2006/relationships/customXml" Target="../customXml/item25.xml"/><Relationship Id="rId33" Type="http://schemas.openxmlformats.org/officeDocument/2006/relationships/customXml" Target="../customXml/item33.xml"/><Relationship Id="rId38" Type="http://schemas.openxmlformats.org/officeDocument/2006/relationships/slideMaster" Target="slideMasters/slideMaster1.xml"/><Relationship Id="rId46" Type="http://schemas.openxmlformats.org/officeDocument/2006/relationships/slide" Target="slides/slide8.xml"/><Relationship Id="rId59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/>
              <a:t>SSIS CIP SEL edition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3B8145-B2BC-42A5-B7B2-7C4CBCC1C7B5}" type="datetimeFigureOut">
              <a:rPr lang="en-US" smtClean="0"/>
              <a:t>4/3/2020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/>
              <a:t>Listen to Others Unit #1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F0AFCD-EAB3-4DE7-82D6-B1FBBD531D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037761"/>
      </p:ext>
    </p:extLst>
  </p:cSld>
  <p:clrMap bg1="lt1" tx1="dk1" bg2="lt2" tx2="dk2" accent1="accent1" accent2="accent2" accent3="accent3" accent4="accent4" accent5="accent5" accent6="accent6" hlink="hlink" folHlink="folHlink"/>
  <p:hf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/>
              <a:t>SSIS CIP SEL edition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730BBE-7F47-44E8-AD16-E5E24B70768D}" type="datetimeFigureOut">
              <a:rPr lang="en-US" smtClean="0"/>
              <a:t>4/3/2020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/>
              <a:t>Listen to Others Unit #1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22424B-1640-4D0D-9D0B-71367B7DFF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333656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SSIS CIP SEL edition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D4C74D62-2D3E-4277-A893-AF5A9E917833}" type="datetime1">
              <a:rPr lang="en-US" smtClean="0"/>
              <a:t>4/3/2020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Listen to Others Unit #1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3522424B-1640-4D0D-9D0B-71367B7DFFF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1403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0"/>
            <a:ext cx="7772400" cy="45719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8800" spc="-8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800600"/>
            <a:ext cx="6858000" cy="914400"/>
          </a:xfrm>
        </p:spPr>
        <p:txBody>
          <a:bodyPr/>
          <a:lstStyle>
            <a:lvl1pPr marL="0" indent="0" algn="l">
              <a:buNone/>
              <a:defRPr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7F7449-A4A2-4BE5-95C7-0A1F69208736}" type="datetime1">
              <a:rPr lang="en-US" smtClean="0"/>
              <a:t>4/3/2020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Listen to Others / CASEL: Self-Management</a:t>
            </a:r>
          </a:p>
        </p:txBody>
      </p:sp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DC08AC8-E461-4564-B305-7CAC39F9F1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719D-3DD9-4583-BB96-A04D24CD5E50}" type="datetime1">
              <a:rPr lang="en-US" smtClean="0"/>
              <a:t>4/3/2020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Listen to Others / CASEL: Self-Management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08AC8-E461-4564-B305-7CAC39F9F1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53106-0502-4A1B-BD11-87BE426BB4CB}" type="datetime1">
              <a:rPr lang="en-US" smtClean="0"/>
              <a:t>4/3/2020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Listen to Others / CASEL: Self-Management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08AC8-E461-4564-B305-7CAC39F9F1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6FE5C-21D9-42F0-8D7A-827F0287A541}" type="datetime1">
              <a:rPr lang="en-US" smtClean="0"/>
              <a:t>4/3/2020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Listen to Others / CASEL: Self-Management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08AC8-E461-4564-B305-7CAC39F9F1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7800"/>
            <a:ext cx="7772400" cy="432117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8800" b="0" cap="all" spc="-8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8601"/>
            <a:ext cx="7772400" cy="1066800"/>
          </a:xfrm>
        </p:spPr>
        <p:txBody>
          <a:bodyPr anchor="b"/>
          <a:lstStyle>
            <a:lvl1pPr marL="0" indent="0">
              <a:buNone/>
              <a:defRPr sz="2000"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E01B0-4B25-4EF7-AD69-0FBDA310F116}" type="datetime1">
              <a:rPr lang="en-US" smtClean="0"/>
              <a:t>4/3/2020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DC08AC8-E461-4564-B305-7CAC39F9F1C1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Listen to Others / CASEL: Self-Management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3068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016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E411E-A1C8-4810-9681-A41F245EC53F}" type="datetime1">
              <a:rPr lang="en-US" smtClean="0"/>
              <a:t>4/3/2020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Listen to Others / CASEL: Self-Management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08AC8-E461-4564-B305-7CAC39F9F1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7632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 spc="1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27632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3208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lang="en-US" sz="1800" b="0" kern="1200" cap="all" spc="1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3208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4FCB63-E91F-40BD-9D9D-51EBE62A679E}" type="datetime1">
              <a:rPr lang="en-US" smtClean="0"/>
              <a:t>4/3/2020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Listen to Others / CASEL: Self-Management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08AC8-E461-4564-B305-7CAC39F9F1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79004-8236-421F-B47C-348691CE4C3B}" type="datetime1">
              <a:rPr lang="en-US" smtClean="0"/>
              <a:t>4/3/2020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Listen to Others / CASEL: Self-Management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08AC8-E461-4564-B305-7CAC39F9F1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BFBEC-D688-441B-80C3-B5B0B88ADBC1}" type="datetime1">
              <a:rPr lang="en-US" smtClean="0"/>
              <a:t>4/3/2020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Listen to Others / CASEL: Self-Management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08AC8-E461-4564-B305-7CAC39F9F1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600200"/>
            <a:ext cx="5111750" cy="44805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00200"/>
            <a:ext cx="3008313" cy="44805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24550-35E2-4397-A8E8-D19736C8AEE4}" type="datetime1">
              <a:rPr lang="en-US" smtClean="0"/>
              <a:t>4/3/2020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Listen to Others / CASEL: Self-Management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16200000">
            <a:off x="8468967" y="6237633"/>
            <a:ext cx="604518" cy="473651"/>
          </a:xfrm>
        </p:spPr>
        <p:txBody>
          <a:bodyPr vert="vert"/>
          <a:lstStyle>
            <a:lvl1pPr>
              <a:defRPr baseline="0">
                <a:solidFill>
                  <a:srgbClr val="009999"/>
                </a:solidFill>
              </a:defRPr>
            </a:lvl1pPr>
          </a:lstStyle>
          <a:p>
            <a:fld id="{5DC08AC8-E461-4564-B305-7CAC39F9F1C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9000877" cy="484632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715000"/>
            <a:ext cx="8153400" cy="457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9403B-B513-4117-9C9B-4E119F106B8D}" type="datetime1">
              <a:rPr lang="en-US" smtClean="0"/>
              <a:t>4/3/2020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Listen to Others / CASEL: Self-Management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DC08AC8-E461-4564-B305-7CAC39F9F1C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4953000"/>
            <a:ext cx="8153400" cy="76200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76200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0B30F3DD-4236-4637-A0B2-9A64DE0D8C26}" type="datetime1">
              <a:rPr lang="en-US" smtClean="0"/>
              <a:t>4/3/2020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492875"/>
            <a:ext cx="3429000" cy="28384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/>
              <a:t>Listen to Others / CASEL: Self-Management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16200000">
            <a:off x="8167628" y="5936297"/>
            <a:ext cx="1315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b="1" baseline="0">
                <a:solidFill>
                  <a:srgbClr val="009999"/>
                </a:solidFill>
              </a:defRPr>
            </a:lvl1pPr>
          </a:lstStyle>
          <a:p>
            <a:fld id="{5DC08AC8-E461-4564-B305-7CAC39F9F1C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9001124" y="0"/>
            <a:ext cx="142876" cy="1371600"/>
          </a:xfrm>
          <a:prstGeom prst="rect">
            <a:avLst/>
          </a:prstGeom>
          <a:solidFill>
            <a:srgbClr val="00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9001124" y="1371600"/>
            <a:ext cx="142876" cy="548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3600" kern="1200" cap="all" spc="-6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spcAft>
          <a:spcPts val="600"/>
        </a:spcAft>
        <a:buFont typeface="Arial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bing.com/videos/search?q=come+along+daisy+read+aloud&amp;&amp;view=detail&amp;mid=F6AA06D49B01541F1F97F6AA06D49B01541F1F97&amp;&amp;FORM=VRDGAR&amp;ru=/videos/search?q%3Dcome%2Balong%2Bdaisy%2Bread%2Baloud%26FORM%3DHDRSC3" TargetMode="External"/><Relationship Id="rId3" Type="http://schemas.openxmlformats.org/officeDocument/2006/relationships/video" Target="NULL" TargetMode="External"/><Relationship Id="rId7" Type="http://schemas.openxmlformats.org/officeDocument/2006/relationships/slideLayout" Target="../slideLayouts/slideLayout8.xml"/><Relationship Id="rId2" Type="http://schemas.openxmlformats.org/officeDocument/2006/relationships/tags" Target="../tags/tag1.xml"/><Relationship Id="rId1" Type="http://schemas.openxmlformats.org/officeDocument/2006/relationships/customXml" Target="../../customXml/item5.xml"/><Relationship Id="rId6" Type="http://schemas.microsoft.com/office/2007/relationships/media" Target="../media/media1.mp4"/><Relationship Id="rId5" Type="http://schemas.openxmlformats.org/officeDocument/2006/relationships/tags" Target="../tags/tag2.xml"/><Relationship Id="rId10" Type="http://schemas.openxmlformats.org/officeDocument/2006/relationships/image" Target="../media/image3.png"/><Relationship Id="rId4" Type="http://schemas.openxmlformats.org/officeDocument/2006/relationships/customXml" Target="../../customXml/item4.xml"/><Relationship Id="rId9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video" Target="NULL" TargetMode="External"/><Relationship Id="rId7" Type="http://schemas.openxmlformats.org/officeDocument/2006/relationships/slideLayout" Target="../slideLayouts/slideLayout8.xml"/><Relationship Id="rId2" Type="http://schemas.openxmlformats.org/officeDocument/2006/relationships/tags" Target="../tags/tag19.xml"/><Relationship Id="rId1" Type="http://schemas.openxmlformats.org/officeDocument/2006/relationships/customXml" Target="../../customXml/item23.xml"/><Relationship Id="rId6" Type="http://schemas.microsoft.com/office/2007/relationships/media" Target="../media/media1.mp4"/><Relationship Id="rId5" Type="http://schemas.openxmlformats.org/officeDocument/2006/relationships/tags" Target="../tags/tag20.xml"/><Relationship Id="rId4" Type="http://schemas.openxmlformats.org/officeDocument/2006/relationships/customXml" Target="../../customXml/item2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video" Target="NULL" TargetMode="External"/><Relationship Id="rId7" Type="http://schemas.openxmlformats.org/officeDocument/2006/relationships/slideLayout" Target="../slideLayouts/slideLayout8.xml"/><Relationship Id="rId12" Type="http://schemas.openxmlformats.org/officeDocument/2006/relationships/image" Target="../media/image19.png"/><Relationship Id="rId2" Type="http://schemas.openxmlformats.org/officeDocument/2006/relationships/tags" Target="../tags/tag21.xml"/><Relationship Id="rId1" Type="http://schemas.openxmlformats.org/officeDocument/2006/relationships/customXml" Target="../../customXml/item25.xml"/><Relationship Id="rId6" Type="http://schemas.microsoft.com/office/2007/relationships/media" Target="../media/media1.mp4"/><Relationship Id="rId11" Type="http://schemas.openxmlformats.org/officeDocument/2006/relationships/image" Target="../media/image18.png"/><Relationship Id="rId5" Type="http://schemas.openxmlformats.org/officeDocument/2006/relationships/tags" Target="../tags/tag22.xml"/><Relationship Id="rId10" Type="http://schemas.openxmlformats.org/officeDocument/2006/relationships/image" Target="../media/image17.png"/><Relationship Id="rId4" Type="http://schemas.openxmlformats.org/officeDocument/2006/relationships/customXml" Target="../../customXml/item24.xml"/><Relationship Id="rId9" Type="http://schemas.openxmlformats.org/officeDocument/2006/relationships/image" Target="../media/image16.png"/><Relationship Id="rId1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video" Target="NULL" TargetMode="External"/><Relationship Id="rId7" Type="http://schemas.openxmlformats.org/officeDocument/2006/relationships/slideLayout" Target="../slideLayouts/slideLayout8.xml"/><Relationship Id="rId2" Type="http://schemas.openxmlformats.org/officeDocument/2006/relationships/tags" Target="../tags/tag23.xml"/><Relationship Id="rId1" Type="http://schemas.openxmlformats.org/officeDocument/2006/relationships/customXml" Target="../../customXml/item27.xml"/><Relationship Id="rId6" Type="http://schemas.microsoft.com/office/2007/relationships/media" Target="../media/media1.mp4"/><Relationship Id="rId5" Type="http://schemas.openxmlformats.org/officeDocument/2006/relationships/tags" Target="../tags/tag24.xml"/><Relationship Id="rId10" Type="http://schemas.openxmlformats.org/officeDocument/2006/relationships/image" Target="../media/image3.png"/><Relationship Id="rId4" Type="http://schemas.openxmlformats.org/officeDocument/2006/relationships/customXml" Target="../../customXml/item26.xml"/><Relationship Id="rId9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video" Target="NULL" TargetMode="External"/><Relationship Id="rId7" Type="http://schemas.openxmlformats.org/officeDocument/2006/relationships/slideLayout" Target="../slideLayouts/slideLayout8.xml"/><Relationship Id="rId2" Type="http://schemas.openxmlformats.org/officeDocument/2006/relationships/tags" Target="../tags/tag25.xml"/><Relationship Id="rId1" Type="http://schemas.openxmlformats.org/officeDocument/2006/relationships/customXml" Target="../../customXml/item29.xml"/><Relationship Id="rId6" Type="http://schemas.microsoft.com/office/2007/relationships/media" Target="../media/media1.mp4"/><Relationship Id="rId5" Type="http://schemas.openxmlformats.org/officeDocument/2006/relationships/tags" Target="../tags/tag26.xml"/><Relationship Id="rId10" Type="http://schemas.openxmlformats.org/officeDocument/2006/relationships/image" Target="../media/image3.png"/><Relationship Id="rId4" Type="http://schemas.openxmlformats.org/officeDocument/2006/relationships/customXml" Target="../../customXml/item28.xml"/><Relationship Id="rId9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video" Target="NULL" TargetMode="External"/><Relationship Id="rId7" Type="http://schemas.openxmlformats.org/officeDocument/2006/relationships/slideLayout" Target="../slideLayouts/slideLayout8.xml"/><Relationship Id="rId2" Type="http://schemas.openxmlformats.org/officeDocument/2006/relationships/tags" Target="../tags/tag27.xml"/><Relationship Id="rId1" Type="http://schemas.openxmlformats.org/officeDocument/2006/relationships/customXml" Target="../../customXml/item31.xml"/><Relationship Id="rId6" Type="http://schemas.microsoft.com/office/2007/relationships/media" Target="../media/media1.mp4"/><Relationship Id="rId5" Type="http://schemas.openxmlformats.org/officeDocument/2006/relationships/tags" Target="../tags/tag28.xml"/><Relationship Id="rId10" Type="http://schemas.openxmlformats.org/officeDocument/2006/relationships/image" Target="../media/image3.png"/><Relationship Id="rId4" Type="http://schemas.openxmlformats.org/officeDocument/2006/relationships/customXml" Target="../../customXml/item30.xml"/><Relationship Id="rId9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video" Target="NULL" TargetMode="External"/><Relationship Id="rId7" Type="http://schemas.openxmlformats.org/officeDocument/2006/relationships/slideLayout" Target="../slideLayouts/slideLayout8.xml"/><Relationship Id="rId2" Type="http://schemas.openxmlformats.org/officeDocument/2006/relationships/tags" Target="../tags/tag29.xml"/><Relationship Id="rId1" Type="http://schemas.openxmlformats.org/officeDocument/2006/relationships/customXml" Target="../../customXml/item33.xml"/><Relationship Id="rId6" Type="http://schemas.microsoft.com/office/2007/relationships/media" Target="../media/media1.mp4"/><Relationship Id="rId5" Type="http://schemas.openxmlformats.org/officeDocument/2006/relationships/tags" Target="../tags/tag30.xml"/><Relationship Id="rId10" Type="http://schemas.openxmlformats.org/officeDocument/2006/relationships/image" Target="../media/image3.png"/><Relationship Id="rId4" Type="http://schemas.openxmlformats.org/officeDocument/2006/relationships/customXml" Target="../../customXml/item32.xml"/><Relationship Id="rId9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video" Target="NULL" TargetMode="External"/><Relationship Id="rId7" Type="http://schemas.openxmlformats.org/officeDocument/2006/relationships/slideLayout" Target="../slideLayouts/slideLayout8.xml"/><Relationship Id="rId2" Type="http://schemas.openxmlformats.org/officeDocument/2006/relationships/tags" Target="../tags/tag31.xml"/><Relationship Id="rId1" Type="http://schemas.openxmlformats.org/officeDocument/2006/relationships/customXml" Target="../../customXml/item35.xml"/><Relationship Id="rId6" Type="http://schemas.microsoft.com/office/2007/relationships/media" Target="../media/media1.mp4"/><Relationship Id="rId5" Type="http://schemas.openxmlformats.org/officeDocument/2006/relationships/tags" Target="../tags/tag32.xml"/><Relationship Id="rId10" Type="http://schemas.openxmlformats.org/officeDocument/2006/relationships/image" Target="../media/image3.png"/><Relationship Id="rId4" Type="http://schemas.openxmlformats.org/officeDocument/2006/relationships/customXml" Target="../../customXml/item34.xml"/><Relationship Id="rId9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13" Type="http://schemas.openxmlformats.org/officeDocument/2006/relationships/image" Target="../media/image27.jpg"/><Relationship Id="rId3" Type="http://schemas.openxmlformats.org/officeDocument/2006/relationships/video" Target="NULL" TargetMode="External"/><Relationship Id="rId7" Type="http://schemas.openxmlformats.org/officeDocument/2006/relationships/slideLayout" Target="../slideLayouts/slideLayout8.xml"/><Relationship Id="rId12" Type="http://schemas.openxmlformats.org/officeDocument/2006/relationships/image" Target="../media/image26.jpg"/><Relationship Id="rId2" Type="http://schemas.openxmlformats.org/officeDocument/2006/relationships/tags" Target="../tags/tag33.xml"/><Relationship Id="rId1" Type="http://schemas.openxmlformats.org/officeDocument/2006/relationships/customXml" Target="../../customXml/item37.xml"/><Relationship Id="rId6" Type="http://schemas.microsoft.com/office/2007/relationships/media" Target="../media/media1.mp4"/><Relationship Id="rId11" Type="http://schemas.openxmlformats.org/officeDocument/2006/relationships/image" Target="../media/image25.jpg"/><Relationship Id="rId5" Type="http://schemas.openxmlformats.org/officeDocument/2006/relationships/tags" Target="../tags/tag34.xml"/><Relationship Id="rId10" Type="http://schemas.openxmlformats.org/officeDocument/2006/relationships/image" Target="../media/image24.png"/><Relationship Id="rId4" Type="http://schemas.openxmlformats.org/officeDocument/2006/relationships/customXml" Target="../../customXml/item36.xml"/><Relationship Id="rId9" Type="http://schemas.openxmlformats.org/officeDocument/2006/relationships/image" Target="../media/image22.png"/><Relationship Id="rId1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tmp"/><Relationship Id="rId3" Type="http://schemas.openxmlformats.org/officeDocument/2006/relationships/video" Target="NULL" TargetMode="External"/><Relationship Id="rId7" Type="http://schemas.openxmlformats.org/officeDocument/2006/relationships/slideLayout" Target="../slideLayouts/slideLayout8.xml"/><Relationship Id="rId2" Type="http://schemas.openxmlformats.org/officeDocument/2006/relationships/tags" Target="../tags/tag3.xml"/><Relationship Id="rId1" Type="http://schemas.openxmlformats.org/officeDocument/2006/relationships/customXml" Target="../../customXml/item7.xml"/><Relationship Id="rId6" Type="http://schemas.microsoft.com/office/2007/relationships/media" Target="../media/media1.mp4"/><Relationship Id="rId5" Type="http://schemas.openxmlformats.org/officeDocument/2006/relationships/tags" Target="../tags/tag4.xml"/><Relationship Id="rId4" Type="http://schemas.openxmlformats.org/officeDocument/2006/relationships/customXml" Target="../../customXml/item6.xml"/><Relationship Id="rId9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video" Target="NULL" TargetMode="External"/><Relationship Id="rId7" Type="http://schemas.openxmlformats.org/officeDocument/2006/relationships/slideLayout" Target="../slideLayouts/slideLayout8.xml"/><Relationship Id="rId2" Type="http://schemas.openxmlformats.org/officeDocument/2006/relationships/tags" Target="../tags/tag5.xml"/><Relationship Id="rId1" Type="http://schemas.openxmlformats.org/officeDocument/2006/relationships/customXml" Target="../../customXml/item9.xml"/><Relationship Id="rId6" Type="http://schemas.microsoft.com/office/2007/relationships/media" Target="../media/media1.mp4"/><Relationship Id="rId5" Type="http://schemas.openxmlformats.org/officeDocument/2006/relationships/tags" Target="../tags/tag6.xml"/><Relationship Id="rId4" Type="http://schemas.openxmlformats.org/officeDocument/2006/relationships/customXml" Target="../../customXml/item8.xml"/><Relationship Id="rId9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video" Target="NULL" TargetMode="External"/><Relationship Id="rId7" Type="http://schemas.openxmlformats.org/officeDocument/2006/relationships/slideLayout" Target="../slideLayouts/slideLayout8.xml"/><Relationship Id="rId2" Type="http://schemas.openxmlformats.org/officeDocument/2006/relationships/tags" Target="../tags/tag7.xml"/><Relationship Id="rId1" Type="http://schemas.openxmlformats.org/officeDocument/2006/relationships/customXml" Target="../../customXml/item11.xml"/><Relationship Id="rId6" Type="http://schemas.microsoft.com/office/2007/relationships/media" Target="../media/media1.mp4"/><Relationship Id="rId5" Type="http://schemas.openxmlformats.org/officeDocument/2006/relationships/tags" Target="../tags/tag8.xml"/><Relationship Id="rId4" Type="http://schemas.openxmlformats.org/officeDocument/2006/relationships/customXml" Target="../../customXml/item10.xml"/><Relationship Id="rId9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video" Target="NULL" TargetMode="External"/><Relationship Id="rId7" Type="http://schemas.openxmlformats.org/officeDocument/2006/relationships/slideLayout" Target="../slideLayouts/slideLayout8.xml"/><Relationship Id="rId2" Type="http://schemas.openxmlformats.org/officeDocument/2006/relationships/tags" Target="../tags/tag9.xml"/><Relationship Id="rId1" Type="http://schemas.openxmlformats.org/officeDocument/2006/relationships/customXml" Target="../../customXml/item13.xml"/><Relationship Id="rId6" Type="http://schemas.microsoft.com/office/2007/relationships/media" Target="../media/media1.mp4"/><Relationship Id="rId5" Type="http://schemas.openxmlformats.org/officeDocument/2006/relationships/tags" Target="../tags/tag10.xml"/><Relationship Id="rId4" Type="http://schemas.openxmlformats.org/officeDocument/2006/relationships/customXml" Target="../../customXml/item12.xml"/><Relationship Id="rId9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video" Target="NULL" TargetMode="External"/><Relationship Id="rId7" Type="http://schemas.openxmlformats.org/officeDocument/2006/relationships/slideLayout" Target="../slideLayouts/slideLayout8.xml"/><Relationship Id="rId2" Type="http://schemas.openxmlformats.org/officeDocument/2006/relationships/tags" Target="../tags/tag11.xml"/><Relationship Id="rId1" Type="http://schemas.openxmlformats.org/officeDocument/2006/relationships/customXml" Target="../../customXml/item15.xml"/><Relationship Id="rId6" Type="http://schemas.microsoft.com/office/2007/relationships/media" Target="../media/media1.mp4"/><Relationship Id="rId5" Type="http://schemas.openxmlformats.org/officeDocument/2006/relationships/tags" Target="../tags/tag12.xml"/><Relationship Id="rId4" Type="http://schemas.openxmlformats.org/officeDocument/2006/relationships/customXml" Target="../../customXml/item14.xml"/><Relationship Id="rId9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video" Target="NULL" TargetMode="External"/><Relationship Id="rId7" Type="http://schemas.openxmlformats.org/officeDocument/2006/relationships/slideLayout" Target="../slideLayouts/slideLayout8.xml"/><Relationship Id="rId2" Type="http://schemas.openxmlformats.org/officeDocument/2006/relationships/tags" Target="../tags/tag13.xml"/><Relationship Id="rId1" Type="http://schemas.openxmlformats.org/officeDocument/2006/relationships/customXml" Target="../../customXml/item17.xml"/><Relationship Id="rId6" Type="http://schemas.microsoft.com/office/2007/relationships/media" Target="../media/media1.mp4"/><Relationship Id="rId5" Type="http://schemas.openxmlformats.org/officeDocument/2006/relationships/tags" Target="../tags/tag14.xml"/><Relationship Id="rId4" Type="http://schemas.openxmlformats.org/officeDocument/2006/relationships/customXml" Target="../../customXml/item16.xml"/><Relationship Id="rId9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video" Target="NULL" TargetMode="External"/><Relationship Id="rId7" Type="http://schemas.openxmlformats.org/officeDocument/2006/relationships/slideLayout" Target="../slideLayouts/slideLayout8.xml"/><Relationship Id="rId12" Type="http://schemas.openxmlformats.org/officeDocument/2006/relationships/image" Target="../media/image3.png"/><Relationship Id="rId2" Type="http://schemas.openxmlformats.org/officeDocument/2006/relationships/tags" Target="../tags/tag15.xml"/><Relationship Id="rId1" Type="http://schemas.openxmlformats.org/officeDocument/2006/relationships/customXml" Target="../../customXml/item19.xml"/><Relationship Id="rId6" Type="http://schemas.microsoft.com/office/2007/relationships/media" Target="../media/media1.mp4"/><Relationship Id="rId11" Type="http://schemas.openxmlformats.org/officeDocument/2006/relationships/image" Target="../media/image13.png"/><Relationship Id="rId5" Type="http://schemas.openxmlformats.org/officeDocument/2006/relationships/tags" Target="../tags/tag16.xml"/><Relationship Id="rId10" Type="http://schemas.openxmlformats.org/officeDocument/2006/relationships/image" Target="../media/image12.png"/><Relationship Id="rId4" Type="http://schemas.openxmlformats.org/officeDocument/2006/relationships/customXml" Target="../../customXml/item18.xml"/><Relationship Id="rId9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video" Target="NULL" TargetMode="External"/><Relationship Id="rId7" Type="http://schemas.openxmlformats.org/officeDocument/2006/relationships/slideLayout" Target="../slideLayouts/slideLayout8.xml"/><Relationship Id="rId2" Type="http://schemas.openxmlformats.org/officeDocument/2006/relationships/tags" Target="../tags/tag17.xml"/><Relationship Id="rId1" Type="http://schemas.openxmlformats.org/officeDocument/2006/relationships/customXml" Target="../../customXml/item21.xml"/><Relationship Id="rId6" Type="http://schemas.microsoft.com/office/2007/relationships/media" Target="../media/media1.mp4"/><Relationship Id="rId5" Type="http://schemas.openxmlformats.org/officeDocument/2006/relationships/tags" Target="../tags/tag18.xml"/><Relationship Id="rId4" Type="http://schemas.openxmlformats.org/officeDocument/2006/relationships/customXml" Target="../../customXml/item20.xml"/><Relationship Id="rId9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304800" y="1600200"/>
            <a:ext cx="2441448" cy="4876800"/>
          </a:xfrm>
          <a:solidFill>
            <a:srgbClr val="009999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chemeClr val="bg1"/>
                </a:solidFill>
              </a:rPr>
              <a:t>TELL: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Today we are going to listen to story about a duck named Daisy. She had a hard time listening to her Momma and following the group plan.</a:t>
            </a:r>
          </a:p>
          <a:p>
            <a:pPr algn="ctr"/>
            <a:endParaRPr lang="en-US" sz="2400" dirty="0">
              <a:solidFill>
                <a:schemeClr val="bg1"/>
              </a:solidFill>
            </a:endParaRPr>
          </a:p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Click on the title to listen to the story. </a:t>
            </a:r>
            <a:endParaRPr lang="en-US" sz="2400" dirty="0">
              <a:solidFill>
                <a:schemeClr val="bg1"/>
              </a:solidFill>
            </a:endParaRPr>
          </a:p>
          <a:p>
            <a:endParaRPr lang="en-US" sz="1800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i="1" dirty="0"/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i="1" dirty="0"/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i="1" dirty="0"/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i="1" dirty="0"/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dirty="0"/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dirty="0"/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 rot="16200000">
            <a:off x="8520522" y="5898197"/>
            <a:ext cx="609600" cy="365125"/>
          </a:xfrm>
        </p:spPr>
        <p:txBody>
          <a:bodyPr vert="vert"/>
          <a:lstStyle/>
          <a:p>
            <a:fld id="{5DC08AC8-E461-4564-B305-7CAC39F9F1C1}" type="slidenum">
              <a:rPr lang="en-US" smtClean="0"/>
              <a:t>1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04800" y="526702"/>
            <a:ext cx="85205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009999"/>
                </a:solidFill>
                <a:latin typeface="+mj-lt"/>
              </a:rPr>
              <a:t>Lesson: Following the Group Plan</a:t>
            </a:r>
          </a:p>
          <a:p>
            <a:r>
              <a:rPr lang="en-US" sz="1300" b="1" dirty="0">
                <a:solidFill>
                  <a:srgbClr val="009999"/>
                </a:solidFill>
                <a:latin typeface="+mj-lt"/>
              </a:rPr>
              <a:t>Skill # </a:t>
            </a:r>
            <a:r>
              <a:rPr lang="en-US" sz="1400" dirty="0"/>
              <a:t>Standard SEL4: The child will demonstrate impulse control and stress management.</a:t>
            </a:r>
            <a:endParaRPr lang="en-US" sz="1300" b="1" dirty="0">
              <a:solidFill>
                <a:srgbClr val="009999"/>
              </a:solidFill>
              <a:latin typeface="+mj-lt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hlinkClick r:id="rId8"/>
              </a:rPr>
              <a:t>Come Along, Daisy!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33800" y="2423160"/>
            <a:ext cx="3486150" cy="3810000"/>
          </a:xfrm>
          <a:prstGeom prst="rect">
            <a:avLst/>
          </a:prstGeom>
        </p:spPr>
      </p:pic>
      <p:pic>
        <p:nvPicPr>
          <p:cNvPr id="8" name="tmp9D71">
            <a:hlinkClick r:id="" action="ppaction://media"/>
          </p:cNvPr>
          <p:cNvPicPr>
            <a:picLocks noChangeAspect="1"/>
          </p:cNvPicPr>
          <p:nvPr>
            <a:videoFile r:link="rId3"/>
            <p:custDataLst>
              <p:custData r:id="rId4"/>
              <p:tags r:id="rId5"/>
            </p:custDataLst>
            <p:extLst>
              <p:ext uri="{DAA4B4D4-6D71-4841-9C94-3DE7FCFB9230}">
                <p14:media xmlns:p14="http://schemas.microsoft.com/office/powerpoint/2010/main" r:embed="rId6">
                  <p14:trim end="291841.6213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813800" y="101600"/>
            <a:ext cx="228600" cy="228600"/>
          </a:xfrm>
          <a:prstGeom prst="rect">
            <a:avLst/>
          </a:prstGeom>
        </p:spPr>
      </p:pic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2517831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276225" y="1600200"/>
            <a:ext cx="2441448" cy="4876800"/>
          </a:xfrm>
          <a:solidFill>
            <a:srgbClr val="009999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ASK: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i="1" dirty="0" smtClean="0"/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i="1" dirty="0" smtClean="0"/>
          </a:p>
          <a:p>
            <a:pPr lvl="0"/>
            <a:r>
              <a:rPr lang="en-US" sz="3600" dirty="0">
                <a:solidFill>
                  <a:prstClr val="white"/>
                </a:solidFill>
              </a:rPr>
              <a:t>Why is it important to follow the group plan at home and at school?</a:t>
            </a:r>
            <a:endParaRPr lang="en-US" sz="3600" i="1" dirty="0">
              <a:solidFill>
                <a:prstClr val="white"/>
              </a:solidFill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dirty="0" smtClean="0"/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dirty="0" smtClean="0"/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 rot="16200000">
            <a:off x="8588581" y="5830139"/>
            <a:ext cx="609600" cy="501242"/>
          </a:xfrm>
        </p:spPr>
        <p:txBody>
          <a:bodyPr vert="vert"/>
          <a:lstStyle/>
          <a:p>
            <a:fld id="{5DC08AC8-E461-4564-B305-7CAC39F9F1C1}" type="slidenum">
              <a:rPr lang="en-US" smtClean="0"/>
              <a:t>10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04800" y="526702"/>
            <a:ext cx="85205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009999"/>
                </a:solidFill>
                <a:latin typeface="+mj-lt"/>
              </a:rPr>
              <a:t>Lesson: Following the Group Plan</a:t>
            </a:r>
          </a:p>
          <a:p>
            <a:r>
              <a:rPr lang="en-US" sz="1300" b="1" dirty="0">
                <a:solidFill>
                  <a:srgbClr val="009999"/>
                </a:solidFill>
                <a:latin typeface="+mj-lt"/>
              </a:rPr>
              <a:t>Skill # </a:t>
            </a:r>
            <a:r>
              <a:rPr lang="en-US" sz="1400" dirty="0"/>
              <a:t>Standard SEL4: The child will demonstrate impulse control and stress management.</a:t>
            </a:r>
            <a:endParaRPr lang="en-US" sz="1300" b="1" dirty="0">
              <a:solidFill>
                <a:srgbClr val="009999"/>
              </a:solidFill>
              <a:latin typeface="+mj-lt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124200" y="1600200"/>
            <a:ext cx="5562600" cy="4724400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It is important because when we </a:t>
            </a:r>
            <a:r>
              <a:rPr lang="en-US" i="1" dirty="0"/>
              <a:t>follow the group plan </a:t>
            </a:r>
            <a:r>
              <a:rPr lang="en-US" dirty="0"/>
              <a:t>it: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0" dirty="0"/>
              <a:t>Let’s everyone know we are </a:t>
            </a:r>
            <a:r>
              <a:rPr lang="en-US" sz="2800" b="0" dirty="0" smtClean="0"/>
              <a:t>working together.</a:t>
            </a:r>
            <a:endParaRPr lang="en-US" sz="2800" b="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0" dirty="0"/>
              <a:t>It lets others know that you care about them and their feelings.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0" dirty="0"/>
              <a:t>It lets the teacher know that you can follow the rules and you know what is expected. </a:t>
            </a:r>
            <a:endParaRPr lang="en-US" sz="2800" b="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0" dirty="0" smtClean="0"/>
              <a:t>It lets your family know that you can follow the </a:t>
            </a:r>
            <a:r>
              <a:rPr lang="en-US" sz="2800" b="0" dirty="0" smtClean="0"/>
              <a:t>rules at </a:t>
            </a:r>
            <a:r>
              <a:rPr lang="en-US" sz="2800" b="0" dirty="0" smtClean="0"/>
              <a:t>home and do what is expected.  </a:t>
            </a:r>
            <a:endParaRPr lang="en-US" sz="2800" b="0" dirty="0"/>
          </a:p>
          <a:p>
            <a:endParaRPr lang="en-US" dirty="0"/>
          </a:p>
        </p:txBody>
      </p:sp>
      <p:pic>
        <p:nvPicPr>
          <p:cNvPr id="4" name="tmp9D71">
            <a:hlinkClick r:id="" action="ppaction://media"/>
          </p:cNvPr>
          <p:cNvPicPr>
            <a:picLocks noChangeAspect="1"/>
          </p:cNvPicPr>
          <p:nvPr>
            <a:videoFile r:link="rId3"/>
            <p:custDataLst>
              <p:custData r:id="rId4"/>
              <p:tags r:id="rId5"/>
            </p:custDataLst>
            <p:extLst>
              <p:ext uri="{DAA4B4D4-6D71-4841-9C94-3DE7FCFB9230}">
                <p14:media xmlns:p14="http://schemas.microsoft.com/office/powerpoint/2010/main" r:embed="rId6">
                  <p14:trim st="161544" end="135167.621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813800" y="101600"/>
            <a:ext cx="228600" cy="228600"/>
          </a:xfrm>
          <a:prstGeom prst="rect">
            <a:avLst/>
          </a:prstGeom>
        </p:spPr>
      </p:pic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991287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276224" y="1600200"/>
            <a:ext cx="3219457" cy="4876800"/>
          </a:xfrm>
          <a:solidFill>
            <a:srgbClr val="009999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ASK: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How does it make you feel when everyone is following the group plan?</a:t>
            </a:r>
          </a:p>
          <a:p>
            <a:pPr algn="ctr"/>
            <a:endParaRPr lang="en-US" sz="2400" i="1" dirty="0">
              <a:solidFill>
                <a:schemeClr val="bg1"/>
              </a:solidFill>
            </a:endParaRP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What about when others are NOT following the group plan?</a:t>
            </a: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i="1" dirty="0"/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i="1" dirty="0"/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i="1" dirty="0"/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i="1" dirty="0"/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dirty="0"/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dirty="0"/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 rot="16200000">
            <a:off x="8504444" y="5882118"/>
            <a:ext cx="609600" cy="397283"/>
          </a:xfrm>
        </p:spPr>
        <p:txBody>
          <a:bodyPr vert="vert"/>
          <a:lstStyle/>
          <a:p>
            <a:fld id="{5DC08AC8-E461-4564-B305-7CAC39F9F1C1}" type="slidenum">
              <a:rPr lang="en-US" smtClean="0"/>
              <a:t>11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04800" y="526702"/>
            <a:ext cx="85205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009999"/>
                </a:solidFill>
                <a:latin typeface="+mj-lt"/>
              </a:rPr>
              <a:t>Lesson: Following the Group Plan</a:t>
            </a:r>
          </a:p>
          <a:p>
            <a:r>
              <a:rPr lang="en-US" sz="1300" b="1" dirty="0">
                <a:solidFill>
                  <a:srgbClr val="009999"/>
                </a:solidFill>
                <a:latin typeface="+mj-lt"/>
              </a:rPr>
              <a:t>Skill # </a:t>
            </a:r>
            <a:r>
              <a:rPr lang="en-US" sz="1400" dirty="0"/>
              <a:t>Standard SEL4: The child will demonstrate impulse control and stress management.</a:t>
            </a:r>
            <a:endParaRPr lang="en-US" sz="1300" b="1" dirty="0">
              <a:solidFill>
                <a:srgbClr val="009999"/>
              </a:solidFill>
              <a:latin typeface="+mj-lt"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8"/>
          <a:stretch>
            <a:fillRect/>
          </a:stretch>
        </p:blipFill>
        <p:spPr>
          <a:xfrm>
            <a:off x="4524906" y="3353707"/>
            <a:ext cx="829128" cy="82912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65061" y="4927781"/>
            <a:ext cx="829128" cy="8291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20064" y="4927781"/>
            <a:ext cx="829128" cy="8291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361396" y="3359804"/>
            <a:ext cx="823031" cy="82303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03044" y="1918576"/>
            <a:ext cx="823031" cy="82303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320064" y="1918576"/>
            <a:ext cx="829128" cy="829128"/>
          </a:xfrm>
          <a:prstGeom prst="rect">
            <a:avLst/>
          </a:prstGeom>
        </p:spPr>
      </p:pic>
      <p:pic>
        <p:nvPicPr>
          <p:cNvPr id="2" name="tmp9D71">
            <a:hlinkClick r:id="" action="ppaction://media"/>
          </p:cNvPr>
          <p:cNvPicPr>
            <a:picLocks noChangeAspect="1"/>
          </p:cNvPicPr>
          <p:nvPr>
            <a:videoFile r:link="rId3"/>
            <p:custDataLst>
              <p:custData r:id="rId4"/>
              <p:tags r:id="rId5"/>
            </p:custDataLst>
            <p:extLst>
              <p:ext uri="{DAA4B4D4-6D71-4841-9C94-3DE7FCFB9230}">
                <p14:media xmlns:p14="http://schemas.microsoft.com/office/powerpoint/2010/main" r:embed="rId6">
                  <p14:trim st="180979" end="91550.6213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813800" y="101600"/>
            <a:ext cx="228600" cy="228600"/>
          </a:xfrm>
          <a:prstGeom prst="rect">
            <a:avLst/>
          </a:prstGeom>
        </p:spPr>
      </p:pic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2431346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323849" y="1676400"/>
            <a:ext cx="2441448" cy="4480560"/>
          </a:xfrm>
          <a:solidFill>
            <a:srgbClr val="009999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SHOW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i="1" dirty="0"/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2800" i="1" dirty="0"/>
              <a:t>In order to follow the group plan, what steps do we need to take?</a:t>
            </a:r>
            <a:endParaRPr lang="en-US" i="1" dirty="0"/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i="1" dirty="0"/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i="1" dirty="0"/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dirty="0"/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dirty="0"/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 rot="16200000">
            <a:off x="8059102" y="5821996"/>
            <a:ext cx="1315721" cy="517525"/>
          </a:xfrm>
        </p:spPr>
        <p:txBody>
          <a:bodyPr/>
          <a:lstStyle/>
          <a:p>
            <a:fld id="{5DC08AC8-E461-4564-B305-7CAC39F9F1C1}" type="slidenum">
              <a:rPr lang="en-US" smtClean="0"/>
              <a:t>12</a:t>
            </a:fld>
            <a:endParaRPr lang="en-US" dirty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8"/>
          <a:stretch>
            <a:fillRect/>
          </a:stretch>
        </p:blipFill>
        <p:spPr>
          <a:xfrm>
            <a:off x="3738253" y="5802297"/>
            <a:ext cx="4038600" cy="55692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3849" y="457200"/>
            <a:ext cx="6785436" cy="82303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71800" y="1595481"/>
            <a:ext cx="56388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3200" dirty="0"/>
              <a:t>Listen to the </a:t>
            </a:r>
            <a:r>
              <a:rPr lang="en-US" sz="3200" dirty="0" smtClean="0"/>
              <a:t>teacher or family member.</a:t>
            </a:r>
            <a:endParaRPr lang="en-US" sz="3200" dirty="0"/>
          </a:p>
          <a:p>
            <a:pPr marL="342900" indent="-342900">
              <a:buAutoNum type="arabicPeriod"/>
            </a:pPr>
            <a:r>
              <a:rPr lang="en-US" sz="3200" dirty="0"/>
              <a:t>Look around the room if you are unsure. What is everyone else doing?</a:t>
            </a:r>
          </a:p>
          <a:p>
            <a:pPr marL="342900" indent="-342900">
              <a:buAutoNum type="arabicPeriod"/>
            </a:pPr>
            <a:r>
              <a:rPr lang="en-US" sz="3200" dirty="0"/>
              <a:t>Choose to make the right choice. Am I following the group plan?</a:t>
            </a:r>
          </a:p>
        </p:txBody>
      </p:sp>
      <p:pic>
        <p:nvPicPr>
          <p:cNvPr id="4" name="tmp9D71">
            <a:hlinkClick r:id="" action="ppaction://media"/>
          </p:cNvPr>
          <p:cNvPicPr>
            <a:picLocks noChangeAspect="1"/>
          </p:cNvPicPr>
          <p:nvPr>
            <a:videoFile r:link="rId3"/>
            <p:custDataLst>
              <p:custData r:id="rId4"/>
              <p:tags r:id="rId5"/>
            </p:custDataLst>
            <p:extLst>
              <p:ext uri="{DAA4B4D4-6D71-4841-9C94-3DE7FCFB9230}">
                <p14:media xmlns:p14="http://schemas.microsoft.com/office/powerpoint/2010/main" r:embed="rId6">
                  <p14:trim st="224596" end="65601.6213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813800" y="101600"/>
            <a:ext cx="228600" cy="228600"/>
          </a:xfrm>
          <a:prstGeom prst="rect">
            <a:avLst/>
          </a:prstGeom>
        </p:spPr>
      </p:pic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1930546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304800" y="1600200"/>
            <a:ext cx="2441448" cy="4480560"/>
          </a:xfrm>
          <a:solidFill>
            <a:srgbClr val="009999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DO</a:t>
            </a:r>
          </a:p>
          <a:p>
            <a:r>
              <a:rPr lang="en-US" sz="3600" dirty="0">
                <a:solidFill>
                  <a:schemeClr val="bg1"/>
                </a:solidFill>
              </a:rPr>
              <a:t>Let’s Practice!</a:t>
            </a:r>
          </a:p>
          <a:p>
            <a:r>
              <a:rPr lang="en-US" sz="2400" dirty="0">
                <a:solidFill>
                  <a:schemeClr val="bg1"/>
                </a:solidFill>
              </a:rPr>
              <a:t>Listen to the situation and see </a:t>
            </a:r>
            <a:r>
              <a:rPr lang="en-US" sz="2400" dirty="0" smtClean="0">
                <a:solidFill>
                  <a:schemeClr val="bg1"/>
                </a:solidFill>
              </a:rPr>
              <a:t>show your family </a:t>
            </a:r>
            <a:r>
              <a:rPr lang="en-US" sz="2400" dirty="0">
                <a:solidFill>
                  <a:schemeClr val="bg1"/>
                </a:solidFill>
              </a:rPr>
              <a:t>how you can follow the group plan</a:t>
            </a:r>
            <a:r>
              <a:rPr lang="en-US" dirty="0">
                <a:solidFill>
                  <a:schemeClr val="bg1"/>
                </a:solidFill>
              </a:rPr>
              <a:t>. </a:t>
            </a: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i="1" dirty="0"/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i="1" dirty="0"/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i="1" dirty="0"/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i="1" dirty="0"/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dirty="0"/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dirty="0"/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 rot="16200000">
            <a:off x="8097202" y="5860096"/>
            <a:ext cx="1315721" cy="441325"/>
          </a:xfrm>
        </p:spPr>
        <p:txBody>
          <a:bodyPr/>
          <a:lstStyle/>
          <a:p>
            <a:fld id="{5DC08AC8-E461-4564-B305-7CAC39F9F1C1}" type="slidenum">
              <a:rPr lang="en-US" smtClean="0"/>
              <a:t>13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9393" y="389963"/>
            <a:ext cx="6785436" cy="823031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Situation:</a:t>
            </a:r>
          </a:p>
          <a:p>
            <a:r>
              <a:rPr lang="en-US" dirty="0" smtClean="0"/>
              <a:t>Your mother or father says it is time to turn off the TV and wash your hands for dinner.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67600" y="353383"/>
            <a:ext cx="908383" cy="859611"/>
          </a:xfrm>
          <a:prstGeom prst="rect">
            <a:avLst/>
          </a:prstGeom>
        </p:spPr>
      </p:pic>
      <p:pic>
        <p:nvPicPr>
          <p:cNvPr id="4" name="tmp9D71">
            <a:hlinkClick r:id="" action="ppaction://media"/>
          </p:cNvPr>
          <p:cNvPicPr>
            <a:picLocks noChangeAspect="1"/>
          </p:cNvPicPr>
          <p:nvPr>
            <a:videoFile r:link="rId3"/>
            <p:custDataLst>
              <p:custData r:id="rId4"/>
              <p:tags r:id="rId5"/>
            </p:custDataLst>
            <p:extLst>
              <p:ext uri="{DAA4B4D4-6D71-4841-9C94-3DE7FCFB9230}">
                <p14:media xmlns:p14="http://schemas.microsoft.com/office/powerpoint/2010/main" r:embed="rId6">
                  <p14:trim st="250545" end="47744.6213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813800" y="101600"/>
            <a:ext cx="228600" cy="228600"/>
          </a:xfrm>
          <a:prstGeom prst="rect">
            <a:avLst/>
          </a:prstGeom>
        </p:spPr>
      </p:pic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3831888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304800" y="1600200"/>
            <a:ext cx="2441448" cy="4480560"/>
          </a:xfrm>
          <a:solidFill>
            <a:srgbClr val="009999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DO</a:t>
            </a:r>
          </a:p>
          <a:p>
            <a:r>
              <a:rPr lang="en-US" sz="3600" dirty="0">
                <a:solidFill>
                  <a:schemeClr val="bg1"/>
                </a:solidFill>
              </a:rPr>
              <a:t>Let’s Practice!</a:t>
            </a:r>
          </a:p>
          <a:p>
            <a:r>
              <a:rPr lang="en-US" sz="2400" dirty="0">
                <a:solidFill>
                  <a:schemeClr val="bg1"/>
                </a:solidFill>
              </a:rPr>
              <a:t>Listen to the situation and see </a:t>
            </a:r>
            <a:r>
              <a:rPr lang="en-US" sz="2400" dirty="0" smtClean="0">
                <a:solidFill>
                  <a:schemeClr val="bg1"/>
                </a:solidFill>
              </a:rPr>
              <a:t>show your family </a:t>
            </a:r>
            <a:r>
              <a:rPr lang="en-US" sz="2400" dirty="0">
                <a:solidFill>
                  <a:schemeClr val="bg1"/>
                </a:solidFill>
              </a:rPr>
              <a:t>how you can follow the group plan</a:t>
            </a:r>
            <a:r>
              <a:rPr lang="en-US" dirty="0">
                <a:solidFill>
                  <a:schemeClr val="bg1"/>
                </a:solidFill>
              </a:rPr>
              <a:t>. </a:t>
            </a: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i="1" dirty="0"/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i="1" dirty="0"/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i="1" dirty="0"/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i="1" dirty="0"/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dirty="0"/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dirty="0"/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 rot="16200000">
            <a:off x="8117489" y="5880383"/>
            <a:ext cx="1315721" cy="400751"/>
          </a:xfrm>
        </p:spPr>
        <p:txBody>
          <a:bodyPr/>
          <a:lstStyle/>
          <a:p>
            <a:fld id="{5DC08AC8-E461-4564-B305-7CAC39F9F1C1}" type="slidenum">
              <a:rPr lang="en-US" smtClean="0"/>
              <a:t>14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9393" y="389963"/>
            <a:ext cx="6785436" cy="823031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Situation:</a:t>
            </a:r>
          </a:p>
          <a:p>
            <a:r>
              <a:rPr lang="en-US" dirty="0" smtClean="0"/>
              <a:t>You are sitting at the table with your family waiting for your dinner.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66591" y="353383"/>
            <a:ext cx="908383" cy="859611"/>
          </a:xfrm>
          <a:prstGeom prst="rect">
            <a:avLst/>
          </a:prstGeom>
        </p:spPr>
      </p:pic>
      <p:pic>
        <p:nvPicPr>
          <p:cNvPr id="4" name="tmp9D71">
            <a:hlinkClick r:id="" action="ppaction://media"/>
          </p:cNvPr>
          <p:cNvPicPr>
            <a:picLocks noChangeAspect="1"/>
          </p:cNvPicPr>
          <p:nvPr>
            <a:videoFile r:link="rId3"/>
            <p:custDataLst>
              <p:custData r:id="rId4"/>
              <p:tags r:id="rId5"/>
            </p:custDataLst>
            <p:extLst>
              <p:ext uri="{DAA4B4D4-6D71-4841-9C94-3DE7FCFB9230}">
                <p14:media xmlns:p14="http://schemas.microsoft.com/office/powerpoint/2010/main" r:embed="rId6">
                  <p14:trim st="268402" end="35593.6213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813800" y="101600"/>
            <a:ext cx="228600" cy="228600"/>
          </a:xfrm>
          <a:prstGeom prst="rect">
            <a:avLst/>
          </a:prstGeom>
        </p:spPr>
      </p:pic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1261005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304800" y="1600200"/>
            <a:ext cx="2441448" cy="4480560"/>
          </a:xfrm>
          <a:solidFill>
            <a:srgbClr val="009999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DO</a:t>
            </a:r>
          </a:p>
          <a:p>
            <a:r>
              <a:rPr lang="en-US" sz="3600" dirty="0">
                <a:solidFill>
                  <a:schemeClr val="bg1"/>
                </a:solidFill>
              </a:rPr>
              <a:t>Let’s Practice!</a:t>
            </a:r>
          </a:p>
          <a:p>
            <a:r>
              <a:rPr lang="en-US" sz="2400" dirty="0">
                <a:solidFill>
                  <a:schemeClr val="bg1"/>
                </a:solidFill>
              </a:rPr>
              <a:t>Listen to the situation and see </a:t>
            </a:r>
            <a:r>
              <a:rPr lang="en-US" sz="2400" dirty="0" smtClean="0">
                <a:solidFill>
                  <a:schemeClr val="bg1"/>
                </a:solidFill>
              </a:rPr>
              <a:t>show your family </a:t>
            </a:r>
            <a:r>
              <a:rPr lang="en-US" sz="2400" dirty="0">
                <a:solidFill>
                  <a:schemeClr val="bg1"/>
                </a:solidFill>
              </a:rPr>
              <a:t>how you can follow the group plan</a:t>
            </a:r>
            <a:r>
              <a:rPr lang="en-US" dirty="0">
                <a:solidFill>
                  <a:schemeClr val="bg1"/>
                </a:solidFill>
              </a:rPr>
              <a:t>. </a:t>
            </a: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i="1" dirty="0"/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i="1" dirty="0"/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i="1" dirty="0"/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i="1" dirty="0"/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dirty="0"/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dirty="0"/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 rot="16200000">
            <a:off x="8017994" y="5780888"/>
            <a:ext cx="1315721" cy="599742"/>
          </a:xfrm>
        </p:spPr>
        <p:txBody>
          <a:bodyPr/>
          <a:lstStyle/>
          <a:p>
            <a:fld id="{5DC08AC8-E461-4564-B305-7CAC39F9F1C1}" type="slidenum">
              <a:rPr lang="en-US" smtClean="0"/>
              <a:t>15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9393" y="389963"/>
            <a:ext cx="6785436" cy="823031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Situation:</a:t>
            </a:r>
          </a:p>
          <a:p>
            <a:r>
              <a:rPr lang="en-US" dirty="0" smtClean="0"/>
              <a:t>You were asked to clean up your toys before you have your lunch.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67600" y="304800"/>
            <a:ext cx="908383" cy="859611"/>
          </a:xfrm>
          <a:prstGeom prst="rect">
            <a:avLst/>
          </a:prstGeom>
        </p:spPr>
      </p:pic>
      <p:pic>
        <p:nvPicPr>
          <p:cNvPr id="4" name="tmp9D71">
            <a:hlinkClick r:id="" action="ppaction://media"/>
          </p:cNvPr>
          <p:cNvPicPr>
            <a:picLocks noChangeAspect="1"/>
          </p:cNvPicPr>
          <p:nvPr>
            <a:videoFile r:link="rId3"/>
            <p:custDataLst>
              <p:custData r:id="rId4"/>
              <p:tags r:id="rId5"/>
            </p:custDataLst>
            <p:extLst>
              <p:ext uri="{DAA4B4D4-6D71-4841-9C94-3DE7FCFB9230}">
                <p14:media xmlns:p14="http://schemas.microsoft.com/office/powerpoint/2010/main" r:embed="rId6">
                  <p14:trim st="280553" end="25519.6213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813800" y="101600"/>
            <a:ext cx="228600" cy="228600"/>
          </a:xfrm>
          <a:prstGeom prst="rect">
            <a:avLst/>
          </a:prstGeom>
        </p:spPr>
      </p:pic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1004791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304800" y="1600200"/>
            <a:ext cx="2441448" cy="4480560"/>
          </a:xfrm>
          <a:solidFill>
            <a:srgbClr val="009999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DO</a:t>
            </a:r>
          </a:p>
          <a:p>
            <a:r>
              <a:rPr lang="en-US" sz="3600" dirty="0">
                <a:solidFill>
                  <a:schemeClr val="bg1"/>
                </a:solidFill>
              </a:rPr>
              <a:t>Let’s Practice!</a:t>
            </a:r>
          </a:p>
          <a:p>
            <a:r>
              <a:rPr lang="en-US" sz="2400" dirty="0">
                <a:solidFill>
                  <a:schemeClr val="bg1"/>
                </a:solidFill>
              </a:rPr>
              <a:t>Listen to the situation and see </a:t>
            </a:r>
            <a:r>
              <a:rPr lang="en-US" sz="2400" dirty="0" smtClean="0">
                <a:solidFill>
                  <a:schemeClr val="bg1"/>
                </a:solidFill>
              </a:rPr>
              <a:t>show your family </a:t>
            </a:r>
            <a:r>
              <a:rPr lang="en-US" sz="2400" dirty="0">
                <a:solidFill>
                  <a:schemeClr val="bg1"/>
                </a:solidFill>
              </a:rPr>
              <a:t>how you can follow the group plan</a:t>
            </a:r>
            <a:r>
              <a:rPr lang="en-US" dirty="0">
                <a:solidFill>
                  <a:schemeClr val="bg1"/>
                </a:solidFill>
              </a:rPr>
              <a:t>. </a:t>
            </a: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i="1" dirty="0"/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i="1" dirty="0"/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i="1" dirty="0"/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i="1" dirty="0"/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dirty="0"/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dirty="0"/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 rot="16200000">
            <a:off x="8097202" y="5860096"/>
            <a:ext cx="1315721" cy="441325"/>
          </a:xfrm>
        </p:spPr>
        <p:txBody>
          <a:bodyPr/>
          <a:lstStyle/>
          <a:p>
            <a:fld id="{5DC08AC8-E461-4564-B305-7CAC39F9F1C1}" type="slidenum">
              <a:rPr lang="en-US" smtClean="0"/>
              <a:t>16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9393" y="389963"/>
            <a:ext cx="6785436" cy="823031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Situation:</a:t>
            </a:r>
          </a:p>
          <a:p>
            <a:pPr lvl="0"/>
            <a:r>
              <a:rPr lang="en-US" dirty="0" smtClean="0"/>
              <a:t> </a:t>
            </a:r>
            <a:r>
              <a:rPr lang="en-US" dirty="0">
                <a:solidFill>
                  <a:prstClr val="black"/>
                </a:solidFill>
              </a:rPr>
              <a:t>You are waiting for you turn in bathroom so you can brush your teeth before bed. </a:t>
            </a:r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43800" y="353383"/>
            <a:ext cx="908383" cy="859611"/>
          </a:xfrm>
          <a:prstGeom prst="rect">
            <a:avLst/>
          </a:prstGeom>
        </p:spPr>
      </p:pic>
      <p:pic>
        <p:nvPicPr>
          <p:cNvPr id="4" name="tmp9D71">
            <a:hlinkClick r:id="" action="ppaction://media"/>
          </p:cNvPr>
          <p:cNvPicPr>
            <a:picLocks noChangeAspect="1"/>
          </p:cNvPicPr>
          <p:nvPr>
            <a:videoFile r:link="rId3"/>
            <p:custDataLst>
              <p:custData r:id="rId4"/>
              <p:tags r:id="rId5"/>
            </p:custDataLst>
            <p:extLst>
              <p:ext uri="{DAA4B4D4-6D71-4841-9C94-3DE7FCFB9230}">
                <p14:media xmlns:p14="http://schemas.microsoft.com/office/powerpoint/2010/main" r:embed="rId6">
                  <p14:trim st="290627" end="16200.6213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813800" y="101600"/>
            <a:ext cx="228600" cy="228600"/>
          </a:xfrm>
          <a:prstGeom prst="rect">
            <a:avLst/>
          </a:prstGeom>
        </p:spPr>
      </p:pic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2432617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304800" y="1600200"/>
            <a:ext cx="2354383" cy="4724400"/>
          </a:xfrm>
          <a:solidFill>
            <a:srgbClr val="009999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2500" lnSpcReduction="2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Practice.</a:t>
            </a:r>
            <a:endParaRPr lang="en-US" dirty="0">
              <a:solidFill>
                <a:schemeClr val="bg1"/>
              </a:solidFill>
            </a:endParaRPr>
          </a:p>
          <a:p>
            <a:pPr algn="ctr"/>
            <a:r>
              <a:rPr lang="en-US" sz="3600" dirty="0" smtClean="0">
                <a:solidFill>
                  <a:schemeClr val="bg1"/>
                </a:solidFill>
              </a:rPr>
              <a:t>This week, see if you can practice following </a:t>
            </a:r>
            <a:r>
              <a:rPr lang="en-US" sz="3600" dirty="0" smtClean="0"/>
              <a:t>the group plan </a:t>
            </a:r>
            <a:r>
              <a:rPr lang="en-US" sz="3600" dirty="0" smtClean="0">
                <a:solidFill>
                  <a:schemeClr val="bg1"/>
                </a:solidFill>
              </a:rPr>
              <a:t>at home in all of these areas. </a:t>
            </a: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i="1" dirty="0"/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i="1" dirty="0"/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i="1" dirty="0"/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i="1" dirty="0"/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dirty="0"/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dirty="0"/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 rot="16200000">
            <a:off x="8213090" y="6155689"/>
            <a:ext cx="795020" cy="609601"/>
          </a:xfrm>
        </p:spPr>
        <p:txBody>
          <a:bodyPr/>
          <a:lstStyle/>
          <a:p>
            <a:fld id="{5DC08AC8-E461-4564-B305-7CAC39F9F1C1}" type="slidenum">
              <a:rPr lang="en-US" smtClean="0"/>
              <a:t>17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9393" y="389963"/>
            <a:ext cx="6785436" cy="823031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3108624"/>
              </p:ext>
            </p:extLst>
          </p:nvPr>
        </p:nvGraphicFramePr>
        <p:xfrm>
          <a:off x="2822348" y="1602838"/>
          <a:ext cx="5747698" cy="47217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73849"/>
                <a:gridCol w="2873849"/>
              </a:tblGrid>
              <a:tr h="378362">
                <a:tc>
                  <a:txBody>
                    <a:bodyPr/>
                    <a:lstStyle/>
                    <a:p>
                      <a:r>
                        <a:rPr lang="en-US" dirty="0" smtClean="0"/>
                        <a:t>Meal time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Bed time</a:t>
                      </a:r>
                      <a:endParaRPr lang="en-US" dirty="0"/>
                    </a:p>
                  </a:txBody>
                  <a:tcPr/>
                </a:tc>
              </a:tr>
              <a:tr h="167388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/>
                    </a:p>
                  </a:txBody>
                  <a:tcPr/>
                </a:tc>
              </a:tr>
              <a:tr h="522590">
                <a:tc>
                  <a:txBody>
                    <a:bodyPr/>
                    <a:lstStyle/>
                    <a:p>
                      <a:r>
                        <a:rPr lang="en-US" dirty="0" smtClean="0"/>
                        <a:t>Work time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Play time</a:t>
                      </a:r>
                      <a:endParaRPr lang="en-US" dirty="0"/>
                    </a:p>
                  </a:txBody>
                  <a:tcPr/>
                </a:tc>
              </a:tr>
              <a:tr h="180913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62902" y="2119746"/>
            <a:ext cx="2833295" cy="1828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1472" y="4572000"/>
            <a:ext cx="2496728" cy="1752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9362" y="2094486"/>
            <a:ext cx="2598837" cy="186791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1" r="5122" b="21382"/>
          <a:stretch/>
        </p:blipFill>
        <p:spPr>
          <a:xfrm>
            <a:off x="3080676" y="4465454"/>
            <a:ext cx="2329524" cy="1859146"/>
          </a:xfrm>
          <a:prstGeom prst="rect">
            <a:avLst/>
          </a:prstGeom>
        </p:spPr>
      </p:pic>
      <p:pic>
        <p:nvPicPr>
          <p:cNvPr id="3" name="tmp9D71">
            <a:hlinkClick r:id="" action="ppaction://media"/>
          </p:cNvPr>
          <p:cNvPicPr>
            <a:picLocks noChangeAspect="1"/>
          </p:cNvPicPr>
          <p:nvPr>
            <a:videoFile r:link="rId3"/>
            <p:custDataLst>
              <p:custData r:id="rId4"/>
              <p:tags r:id="rId5"/>
            </p:custDataLst>
            <p:extLst>
              <p:ext uri="{DAA4B4D4-6D71-4841-9C94-3DE7FCFB9230}">
                <p14:media xmlns:p14="http://schemas.microsoft.com/office/powerpoint/2010/main" r:embed="rId6">
                  <p14:trim st="299946" end="59.6213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813800" y="101600"/>
            <a:ext cx="228600" cy="228600"/>
          </a:xfrm>
          <a:prstGeom prst="rect">
            <a:avLst/>
          </a:prstGeom>
        </p:spPr>
      </p:pic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1799358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304800" y="1600200"/>
            <a:ext cx="3048000" cy="4876800"/>
          </a:xfrm>
          <a:solidFill>
            <a:srgbClr val="009999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lnSpcReduction="10000"/>
          </a:bodyPr>
          <a:lstStyle/>
          <a:p>
            <a:r>
              <a:rPr lang="en-US" dirty="0">
                <a:solidFill>
                  <a:schemeClr val="bg1"/>
                </a:solidFill>
              </a:rPr>
              <a:t>TELL: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Th</a:t>
            </a:r>
            <a:r>
              <a:rPr lang="en-US" sz="2400" dirty="0" smtClean="0">
                <a:solidFill>
                  <a:schemeClr val="bg1"/>
                </a:solidFill>
              </a:rPr>
              <a:t>e group</a:t>
            </a:r>
            <a:r>
              <a:rPr lang="en-US" sz="2400" dirty="0" smtClean="0">
                <a:solidFill>
                  <a:schemeClr val="bg1"/>
                </a:solidFill>
              </a:rPr>
              <a:t> plan for Daisy was to stay close to her Momma but Daisy didn’t do that. 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She followed her own plan and watched the fish. 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What happened to Daisy when she didn’t follow the group plan?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endParaRPr lang="en-US" sz="2400" dirty="0" smtClean="0">
              <a:solidFill>
                <a:schemeClr val="bg1"/>
              </a:solidFill>
            </a:endParaRPr>
          </a:p>
          <a:p>
            <a:pPr algn="ctr"/>
            <a:endParaRPr lang="en-US" sz="2400" dirty="0">
              <a:solidFill>
                <a:schemeClr val="bg1"/>
              </a:solidFill>
            </a:endParaRPr>
          </a:p>
          <a:p>
            <a:endParaRPr lang="en-US" sz="1800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i="1" dirty="0"/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i="1" dirty="0"/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i="1" dirty="0"/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i="1" dirty="0"/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dirty="0"/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dirty="0"/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 rot="16200000">
            <a:off x="8520522" y="5898197"/>
            <a:ext cx="609600" cy="365125"/>
          </a:xfrm>
        </p:spPr>
        <p:txBody>
          <a:bodyPr vert="vert"/>
          <a:lstStyle/>
          <a:p>
            <a:fld id="{5DC08AC8-E461-4564-B305-7CAC39F9F1C1}" type="slidenum">
              <a:rPr lang="en-US" smtClean="0"/>
              <a:t>2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04800" y="526702"/>
            <a:ext cx="85205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009999"/>
                </a:solidFill>
                <a:latin typeface="+mj-lt"/>
              </a:rPr>
              <a:t>Lesson: Following the Group Plan</a:t>
            </a:r>
          </a:p>
          <a:p>
            <a:r>
              <a:rPr lang="en-US" sz="1300" b="1" dirty="0">
                <a:solidFill>
                  <a:srgbClr val="009999"/>
                </a:solidFill>
                <a:latin typeface="+mj-lt"/>
              </a:rPr>
              <a:t>Skill # </a:t>
            </a:r>
            <a:r>
              <a:rPr lang="en-US" sz="1400" dirty="0"/>
              <a:t>Standard SEL4: The child will demonstrate impulse control and stress management.</a:t>
            </a:r>
            <a:endParaRPr lang="en-US" sz="1300" b="1" dirty="0">
              <a:solidFill>
                <a:srgbClr val="009999"/>
              </a:solidFill>
              <a:latin typeface="+mj-lt"/>
            </a:endParaRPr>
          </a:p>
        </p:txBody>
      </p:sp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1600200"/>
            <a:ext cx="5181600" cy="4648200"/>
          </a:xfrm>
        </p:spPr>
      </p:pic>
      <p:pic>
        <p:nvPicPr>
          <p:cNvPr id="8" name="tmp9D71">
            <a:hlinkClick r:id="" action="ppaction://media"/>
          </p:cNvPr>
          <p:cNvPicPr>
            <a:picLocks noChangeAspect="1"/>
          </p:cNvPicPr>
          <p:nvPr>
            <a:videoFile r:link="rId3"/>
            <p:custDataLst>
              <p:custData r:id="rId4"/>
              <p:tags r:id="rId5"/>
            </p:custDataLst>
            <p:extLst>
              <p:ext uri="{DAA4B4D4-6D71-4841-9C94-3DE7FCFB9230}">
                <p14:media xmlns:p14="http://schemas.microsoft.com/office/powerpoint/2010/main" r:embed="rId6">
                  <p14:trim st="24305" end="261500.6213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813800" y="101600"/>
            <a:ext cx="228600" cy="228600"/>
          </a:xfrm>
          <a:prstGeom prst="rect">
            <a:avLst/>
          </a:prstGeom>
        </p:spPr>
      </p:pic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3438148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276224" y="1600200"/>
            <a:ext cx="2924175" cy="4876800"/>
          </a:xfrm>
          <a:solidFill>
            <a:srgbClr val="009999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2500" lnSpcReduction="20000"/>
          </a:bodyPr>
          <a:lstStyle/>
          <a:p>
            <a:r>
              <a:rPr lang="en-US" dirty="0">
                <a:solidFill>
                  <a:schemeClr val="bg1"/>
                </a:solidFill>
              </a:rPr>
              <a:t>TELL:</a:t>
            </a:r>
          </a:p>
          <a:p>
            <a:r>
              <a:rPr lang="en-US" dirty="0"/>
              <a:t>Focus words: </a:t>
            </a:r>
            <a:r>
              <a:rPr lang="en-US" i="1" dirty="0"/>
              <a:t>Group Plan 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</a:rPr>
              <a:t>When everyone is thinking and doing the same thing it is called </a:t>
            </a:r>
            <a:r>
              <a:rPr lang="en-US" sz="3200" i="1" dirty="0">
                <a:solidFill>
                  <a:schemeClr val="bg1"/>
                </a:solidFill>
              </a:rPr>
              <a:t>the group plan</a:t>
            </a:r>
            <a:r>
              <a:rPr lang="en-US" sz="3200" i="1" dirty="0" smtClean="0">
                <a:solidFill>
                  <a:schemeClr val="bg1"/>
                </a:solidFill>
              </a:rPr>
              <a:t>.</a:t>
            </a:r>
          </a:p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The </a:t>
            </a:r>
            <a:r>
              <a:rPr lang="en-US" sz="3200" i="1" dirty="0" smtClean="0">
                <a:solidFill>
                  <a:schemeClr val="bg1"/>
                </a:solidFill>
              </a:rPr>
              <a:t>group plan </a:t>
            </a:r>
            <a:r>
              <a:rPr lang="en-US" sz="3200" dirty="0" smtClean="0">
                <a:solidFill>
                  <a:schemeClr val="bg1"/>
                </a:solidFill>
              </a:rPr>
              <a:t>is also doing what is expected of you at that moment. </a:t>
            </a:r>
            <a:endParaRPr lang="en-US" sz="3200" dirty="0">
              <a:solidFill>
                <a:schemeClr val="bg1"/>
              </a:solidFill>
            </a:endParaRPr>
          </a:p>
          <a:p>
            <a:endParaRPr lang="en-US" sz="2400" i="1" dirty="0">
              <a:solidFill>
                <a:schemeClr val="bg1"/>
              </a:solidFill>
            </a:endParaRPr>
          </a:p>
          <a:p>
            <a:endParaRPr lang="en-US" i="1" dirty="0"/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i="1" dirty="0"/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i="1" dirty="0"/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i="1" dirty="0"/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dirty="0"/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dirty="0"/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 rot="16200000">
            <a:off x="8520522" y="5898197"/>
            <a:ext cx="609600" cy="365125"/>
          </a:xfrm>
        </p:spPr>
        <p:txBody>
          <a:bodyPr vert="vert"/>
          <a:lstStyle/>
          <a:p>
            <a:fld id="{5DC08AC8-E461-4564-B305-7CAC39F9F1C1}" type="slidenum">
              <a:rPr lang="en-US" smtClean="0"/>
              <a:t>3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04800" y="526702"/>
            <a:ext cx="85205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009999"/>
                </a:solidFill>
                <a:latin typeface="+mj-lt"/>
              </a:rPr>
              <a:t>Lesson: Following the Group Plan</a:t>
            </a:r>
          </a:p>
          <a:p>
            <a:r>
              <a:rPr lang="en-US" sz="1300" b="1" dirty="0">
                <a:solidFill>
                  <a:srgbClr val="009999"/>
                </a:solidFill>
                <a:latin typeface="+mj-lt"/>
              </a:rPr>
              <a:t>Skill # </a:t>
            </a:r>
            <a:r>
              <a:rPr lang="en-US" sz="1400" dirty="0"/>
              <a:t>Standard SEL4: The child will demonstrate impulse control and stress management.</a:t>
            </a:r>
            <a:endParaRPr lang="en-US" sz="1300" b="1" dirty="0">
              <a:solidFill>
                <a:srgbClr val="009999"/>
              </a:solidFill>
              <a:latin typeface="+mj-lt"/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8"/>
          <a:stretch>
            <a:fillRect/>
          </a:stretch>
        </p:blipFill>
        <p:spPr>
          <a:xfrm>
            <a:off x="3200399" y="1600200"/>
            <a:ext cx="5280885" cy="4644243"/>
          </a:xfrm>
          <a:prstGeom prst="rect">
            <a:avLst/>
          </a:prstGeom>
        </p:spPr>
      </p:pic>
      <p:pic>
        <p:nvPicPr>
          <p:cNvPr id="4" name="tmp9D71">
            <a:hlinkClick r:id="" action="ppaction://media"/>
          </p:cNvPr>
          <p:cNvPicPr>
            <a:picLocks noChangeAspect="1"/>
          </p:cNvPicPr>
          <p:nvPr>
            <a:videoFile r:link="rId3"/>
            <p:custDataLst>
              <p:custData r:id="rId4"/>
              <p:tags r:id="rId5"/>
            </p:custDataLst>
            <p:extLst>
              <p:ext uri="{DAA4B4D4-6D71-4841-9C94-3DE7FCFB9230}">
                <p14:media xmlns:p14="http://schemas.microsoft.com/office/powerpoint/2010/main" r:embed="rId6">
                  <p14:trim st="54646" end="240437.6213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813800" y="101600"/>
            <a:ext cx="228600" cy="228600"/>
          </a:xfrm>
          <a:prstGeom prst="rect">
            <a:avLst/>
          </a:prstGeom>
        </p:spPr>
      </p:pic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1641462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304800" y="1600200"/>
            <a:ext cx="2441448" cy="4876800"/>
          </a:xfrm>
          <a:solidFill>
            <a:srgbClr val="009999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TELL:</a:t>
            </a:r>
          </a:p>
          <a:p>
            <a:pPr algn="ctr"/>
            <a:r>
              <a:rPr lang="en-US" sz="1800" dirty="0" smtClean="0">
                <a:solidFill>
                  <a:schemeClr val="bg1"/>
                </a:solidFill>
              </a:rPr>
              <a:t>We follow </a:t>
            </a:r>
            <a:r>
              <a:rPr lang="en-US" sz="1800" dirty="0" smtClean="0"/>
              <a:t>the group plan </a:t>
            </a:r>
            <a:r>
              <a:rPr lang="en-US" sz="1800" dirty="0" smtClean="0">
                <a:solidFill>
                  <a:schemeClr val="bg1"/>
                </a:solidFill>
              </a:rPr>
              <a:t>at school. </a:t>
            </a:r>
          </a:p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The Group plan for lining up is:</a:t>
            </a:r>
          </a:p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We stand in line quietly with our hands to ourselves.</a:t>
            </a:r>
            <a:endParaRPr lang="en-US" sz="2800" dirty="0">
              <a:solidFill>
                <a:schemeClr val="bg1"/>
              </a:solidFill>
            </a:endParaRPr>
          </a:p>
          <a:p>
            <a:endParaRPr lang="en-US" sz="1800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i="1" dirty="0"/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i="1" dirty="0"/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i="1" dirty="0"/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i="1" dirty="0"/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dirty="0"/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dirty="0"/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 rot="16200000">
            <a:off x="8520522" y="5898197"/>
            <a:ext cx="609600" cy="365125"/>
          </a:xfrm>
        </p:spPr>
        <p:txBody>
          <a:bodyPr vert="vert"/>
          <a:lstStyle/>
          <a:p>
            <a:fld id="{5DC08AC8-E461-4564-B305-7CAC39F9F1C1}" type="slidenum">
              <a:rPr lang="en-US" smtClean="0"/>
              <a:t>4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04800" y="526702"/>
            <a:ext cx="85205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009999"/>
                </a:solidFill>
                <a:latin typeface="+mj-lt"/>
              </a:rPr>
              <a:t>Lesson: Following the Group Plan</a:t>
            </a:r>
          </a:p>
          <a:p>
            <a:r>
              <a:rPr lang="en-US" sz="1300" b="1" dirty="0">
                <a:solidFill>
                  <a:srgbClr val="009999"/>
                </a:solidFill>
                <a:latin typeface="+mj-lt"/>
              </a:rPr>
              <a:t>Skill # </a:t>
            </a:r>
            <a:r>
              <a:rPr lang="en-US" sz="1400" dirty="0"/>
              <a:t>Standard SEL4: The child will demonstrate impulse control and stress management.</a:t>
            </a:r>
            <a:endParaRPr lang="en-US" sz="1300" b="1" dirty="0">
              <a:solidFill>
                <a:srgbClr val="009999"/>
              </a:solidFill>
              <a:latin typeface="+mj-lt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8"/>
          <a:stretch>
            <a:fillRect/>
          </a:stretch>
        </p:blipFill>
        <p:spPr>
          <a:xfrm>
            <a:off x="3008700" y="2438400"/>
            <a:ext cx="5334000" cy="3833812"/>
          </a:xfrm>
          <a:prstGeom prst="rect">
            <a:avLst/>
          </a:prstGeom>
        </p:spPr>
      </p:pic>
      <p:pic>
        <p:nvPicPr>
          <p:cNvPr id="4" name="tmp9D71">
            <a:hlinkClick r:id="" action="ppaction://media"/>
          </p:cNvPr>
          <p:cNvPicPr>
            <a:picLocks noChangeAspect="1"/>
          </p:cNvPicPr>
          <p:nvPr>
            <a:videoFile r:link="rId3"/>
            <p:custDataLst>
              <p:custData r:id="rId4"/>
              <p:tags r:id="rId5"/>
            </p:custDataLst>
            <p:extLst>
              <p:ext uri="{DAA4B4D4-6D71-4841-9C94-3DE7FCFB9230}">
                <p14:media xmlns:p14="http://schemas.microsoft.com/office/powerpoint/2010/main" r:embed="rId6">
                  <p14:trim st="75709" end="229223.6213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813800" y="101600"/>
            <a:ext cx="228600" cy="228600"/>
          </a:xfrm>
          <a:prstGeom prst="rect">
            <a:avLst/>
          </a:prstGeom>
        </p:spPr>
      </p:pic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809182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304800" y="1600200"/>
            <a:ext cx="2441448" cy="4876800"/>
          </a:xfrm>
          <a:solidFill>
            <a:srgbClr val="009999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TELL:</a:t>
            </a:r>
          </a:p>
          <a:p>
            <a:pPr algn="ctr"/>
            <a:r>
              <a:rPr lang="en-US" sz="1800" dirty="0" smtClean="0">
                <a:solidFill>
                  <a:schemeClr val="bg1"/>
                </a:solidFill>
              </a:rPr>
              <a:t>We follow </a:t>
            </a:r>
            <a:r>
              <a:rPr lang="en-US" sz="1800" dirty="0" smtClean="0"/>
              <a:t>the group plan </a:t>
            </a:r>
            <a:r>
              <a:rPr lang="en-US" sz="1800" dirty="0" smtClean="0">
                <a:solidFill>
                  <a:schemeClr val="bg1"/>
                </a:solidFill>
              </a:rPr>
              <a:t>at school. </a:t>
            </a:r>
          </a:p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The group plan for story time is:</a:t>
            </a:r>
          </a:p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We use whole body listening when the teacher is reading. </a:t>
            </a:r>
            <a:endParaRPr lang="en-US" sz="2800" dirty="0">
              <a:solidFill>
                <a:schemeClr val="bg1"/>
              </a:solidFill>
            </a:endParaRPr>
          </a:p>
          <a:p>
            <a:endParaRPr lang="en-US" sz="1800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i="1" dirty="0"/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i="1" dirty="0"/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i="1" dirty="0"/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i="1" dirty="0"/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dirty="0"/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dirty="0"/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 rot="16200000">
            <a:off x="8520522" y="5898197"/>
            <a:ext cx="609600" cy="365125"/>
          </a:xfrm>
        </p:spPr>
        <p:txBody>
          <a:bodyPr vert="vert"/>
          <a:lstStyle/>
          <a:p>
            <a:fld id="{5DC08AC8-E461-4564-B305-7CAC39F9F1C1}" type="slidenum">
              <a:rPr lang="en-US" smtClean="0"/>
              <a:t>5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04800" y="526702"/>
            <a:ext cx="85205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009999"/>
                </a:solidFill>
                <a:latin typeface="+mj-lt"/>
              </a:rPr>
              <a:t>Lesson: Following the Group Plan</a:t>
            </a:r>
          </a:p>
          <a:p>
            <a:r>
              <a:rPr lang="en-US" sz="1300" b="1" dirty="0">
                <a:solidFill>
                  <a:srgbClr val="009999"/>
                </a:solidFill>
                <a:latin typeface="+mj-lt"/>
              </a:rPr>
              <a:t>Skill # </a:t>
            </a:r>
            <a:r>
              <a:rPr lang="en-US" sz="1400" dirty="0"/>
              <a:t>Standard SEL4: The child will demonstrate impulse control and stress management.</a:t>
            </a:r>
            <a:endParaRPr lang="en-US" sz="1300" b="1" dirty="0">
              <a:solidFill>
                <a:srgbClr val="009999"/>
              </a:solidFill>
              <a:latin typeface="+mj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799" y="1966057"/>
            <a:ext cx="5105401" cy="4362179"/>
          </a:xfrm>
          <a:prstGeom prst="rect">
            <a:avLst/>
          </a:prstGeom>
        </p:spPr>
      </p:pic>
      <p:pic>
        <p:nvPicPr>
          <p:cNvPr id="5" name="tmp9D71">
            <a:hlinkClick r:id="" action="ppaction://media"/>
          </p:cNvPr>
          <p:cNvPicPr>
            <a:picLocks noChangeAspect="1"/>
          </p:cNvPicPr>
          <p:nvPr>
            <a:videoFile r:link="rId3"/>
            <p:custDataLst>
              <p:custData r:id="rId4"/>
              <p:tags r:id="rId5"/>
            </p:custDataLst>
            <p:extLst>
              <p:ext uri="{DAA4B4D4-6D71-4841-9C94-3DE7FCFB9230}">
                <p14:media xmlns:p14="http://schemas.microsoft.com/office/powerpoint/2010/main" r:embed="rId6">
                  <p14:trim st="86923" end="222345.6213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813800" y="101600"/>
            <a:ext cx="228600" cy="228600"/>
          </a:xfrm>
          <a:prstGeom prst="rect">
            <a:avLst/>
          </a:prstGeom>
        </p:spPr>
      </p:pic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3126055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304800" y="1600200"/>
            <a:ext cx="2441448" cy="4876800"/>
          </a:xfrm>
          <a:solidFill>
            <a:srgbClr val="009999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TELL:</a:t>
            </a:r>
          </a:p>
          <a:p>
            <a:pPr algn="ctr"/>
            <a:r>
              <a:rPr lang="en-US" sz="1800" dirty="0" smtClean="0">
                <a:solidFill>
                  <a:schemeClr val="bg1"/>
                </a:solidFill>
              </a:rPr>
              <a:t>We follow </a:t>
            </a:r>
            <a:r>
              <a:rPr lang="en-US" sz="1800" dirty="0" smtClean="0"/>
              <a:t>the group plan </a:t>
            </a:r>
            <a:r>
              <a:rPr lang="en-US" sz="1800" dirty="0" smtClean="0">
                <a:solidFill>
                  <a:schemeClr val="bg1"/>
                </a:solidFill>
              </a:rPr>
              <a:t>at school. </a:t>
            </a:r>
          </a:p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The group plan for center time is:</a:t>
            </a:r>
          </a:p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We sit at our tables </a:t>
            </a:r>
            <a:r>
              <a:rPr lang="en-US" sz="2800" dirty="0" smtClean="0">
                <a:solidFill>
                  <a:schemeClr val="bg1"/>
                </a:solidFill>
              </a:rPr>
              <a:t>and </a:t>
            </a:r>
            <a:r>
              <a:rPr lang="en-US" sz="2800" dirty="0" smtClean="0">
                <a:solidFill>
                  <a:schemeClr val="bg1"/>
                </a:solidFill>
              </a:rPr>
              <a:t>focus on our work. </a:t>
            </a:r>
            <a:endParaRPr lang="en-US" sz="2800" dirty="0">
              <a:solidFill>
                <a:schemeClr val="bg1"/>
              </a:solidFill>
            </a:endParaRPr>
          </a:p>
          <a:p>
            <a:endParaRPr lang="en-US" sz="1800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i="1" dirty="0"/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i="1" dirty="0"/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i="1" dirty="0"/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i="1" dirty="0"/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dirty="0"/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dirty="0"/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 rot="16200000">
            <a:off x="8520522" y="5898197"/>
            <a:ext cx="609600" cy="365125"/>
          </a:xfrm>
        </p:spPr>
        <p:txBody>
          <a:bodyPr vert="vert"/>
          <a:lstStyle/>
          <a:p>
            <a:fld id="{5DC08AC8-E461-4564-B305-7CAC39F9F1C1}" type="slidenum">
              <a:rPr lang="en-US" smtClean="0"/>
              <a:t>6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04800" y="526702"/>
            <a:ext cx="85205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009999"/>
                </a:solidFill>
                <a:latin typeface="+mj-lt"/>
              </a:rPr>
              <a:t>Lesson: Following the Group Plan</a:t>
            </a:r>
          </a:p>
          <a:p>
            <a:r>
              <a:rPr lang="en-US" sz="1300" b="1" dirty="0">
                <a:solidFill>
                  <a:srgbClr val="009999"/>
                </a:solidFill>
                <a:latin typeface="+mj-lt"/>
              </a:rPr>
              <a:t>Skill # </a:t>
            </a:r>
            <a:r>
              <a:rPr lang="en-US" sz="1400" dirty="0"/>
              <a:t>Standard SEL4: The child will demonstrate impulse control and stress management.</a:t>
            </a:r>
            <a:endParaRPr lang="en-US" sz="1300" b="1" dirty="0">
              <a:solidFill>
                <a:srgbClr val="009999"/>
              </a:solidFill>
              <a:latin typeface="+mj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34647" y="1755779"/>
            <a:ext cx="4813953" cy="4753617"/>
          </a:xfrm>
          <a:prstGeom prst="rect">
            <a:avLst/>
          </a:prstGeom>
        </p:spPr>
      </p:pic>
      <p:pic>
        <p:nvPicPr>
          <p:cNvPr id="5" name="tmp9D71">
            <a:hlinkClick r:id="" action="ppaction://media"/>
          </p:cNvPr>
          <p:cNvPicPr>
            <a:picLocks noChangeAspect="1"/>
          </p:cNvPicPr>
          <p:nvPr>
            <a:videoFile r:link="rId3"/>
            <p:custDataLst>
              <p:custData r:id="rId4"/>
              <p:tags r:id="rId5"/>
            </p:custDataLst>
            <p:extLst>
              <p:ext uri="{DAA4B4D4-6D71-4841-9C94-3DE7FCFB9230}">
                <p14:media xmlns:p14="http://schemas.microsoft.com/office/powerpoint/2010/main" r:embed="rId6">
                  <p14:trim st="93801" end="214355.6213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813800" y="101600"/>
            <a:ext cx="228600" cy="228600"/>
          </a:xfrm>
          <a:prstGeom prst="rect">
            <a:avLst/>
          </a:prstGeom>
        </p:spPr>
      </p:pic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2080179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304800" y="1600200"/>
            <a:ext cx="2441448" cy="4876800"/>
          </a:xfrm>
          <a:solidFill>
            <a:srgbClr val="009999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lnSpcReduction="10000"/>
          </a:bodyPr>
          <a:lstStyle/>
          <a:p>
            <a:r>
              <a:rPr lang="en-US" dirty="0">
                <a:solidFill>
                  <a:schemeClr val="bg1"/>
                </a:solidFill>
              </a:rPr>
              <a:t>TELL:</a:t>
            </a:r>
          </a:p>
          <a:p>
            <a:pPr algn="ctr"/>
            <a:r>
              <a:rPr lang="en-US" sz="1800" dirty="0" smtClean="0">
                <a:solidFill>
                  <a:schemeClr val="bg1"/>
                </a:solidFill>
              </a:rPr>
              <a:t>We follow </a:t>
            </a:r>
            <a:r>
              <a:rPr lang="en-US" sz="1800" dirty="0" smtClean="0"/>
              <a:t>the group plan </a:t>
            </a:r>
            <a:r>
              <a:rPr lang="en-US" sz="1800" dirty="0" smtClean="0">
                <a:solidFill>
                  <a:schemeClr val="bg1"/>
                </a:solidFill>
              </a:rPr>
              <a:t>at school. </a:t>
            </a:r>
          </a:p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The group plan for getting the teachers attention is:</a:t>
            </a:r>
          </a:p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Raising your hand and waiting to be called on.  </a:t>
            </a:r>
            <a:endParaRPr lang="en-US" sz="2800" dirty="0">
              <a:solidFill>
                <a:schemeClr val="bg1"/>
              </a:solidFill>
            </a:endParaRPr>
          </a:p>
          <a:p>
            <a:endParaRPr lang="en-US" sz="1800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i="1" dirty="0"/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i="1" dirty="0"/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i="1" dirty="0"/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i="1" dirty="0"/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dirty="0"/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dirty="0"/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 rot="16200000">
            <a:off x="8520522" y="5898197"/>
            <a:ext cx="609600" cy="365125"/>
          </a:xfrm>
        </p:spPr>
        <p:txBody>
          <a:bodyPr vert="vert"/>
          <a:lstStyle/>
          <a:p>
            <a:fld id="{5DC08AC8-E461-4564-B305-7CAC39F9F1C1}" type="slidenum">
              <a:rPr lang="en-US" smtClean="0"/>
              <a:t>7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04800" y="526702"/>
            <a:ext cx="85205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009999"/>
                </a:solidFill>
                <a:latin typeface="+mj-lt"/>
              </a:rPr>
              <a:t>Lesson: Following the Group Plan</a:t>
            </a:r>
          </a:p>
          <a:p>
            <a:r>
              <a:rPr lang="en-US" sz="1300" b="1" dirty="0">
                <a:solidFill>
                  <a:srgbClr val="009999"/>
                </a:solidFill>
                <a:latin typeface="+mj-lt"/>
              </a:rPr>
              <a:t>Skill # </a:t>
            </a:r>
            <a:r>
              <a:rPr lang="en-US" sz="1400" dirty="0"/>
              <a:t>Standard SEL4: The child will demonstrate impulse control and stress management.</a:t>
            </a:r>
            <a:endParaRPr lang="en-US" sz="1300" b="1" dirty="0">
              <a:solidFill>
                <a:srgbClr val="009999"/>
              </a:solidFill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8"/>
          <a:srcRect l="1064" t="-1948" r="25500" b="653"/>
          <a:stretch/>
        </p:blipFill>
        <p:spPr>
          <a:xfrm>
            <a:off x="2820924" y="2194558"/>
            <a:ext cx="5747159" cy="3886201"/>
          </a:xfrm>
          <a:prstGeom prst="rect">
            <a:avLst/>
          </a:prstGeom>
        </p:spPr>
      </p:pic>
      <p:pic>
        <p:nvPicPr>
          <p:cNvPr id="3" name="tmp9D71">
            <a:hlinkClick r:id="" action="ppaction://media"/>
          </p:cNvPr>
          <p:cNvPicPr>
            <a:picLocks noChangeAspect="1"/>
          </p:cNvPicPr>
          <p:nvPr>
            <a:videoFile r:link="rId3"/>
            <p:custDataLst>
              <p:custData r:id="rId4"/>
              <p:tags r:id="rId5"/>
            </p:custDataLst>
            <p:extLst>
              <p:ext uri="{DAA4B4D4-6D71-4841-9C94-3DE7FCFB9230}">
                <p14:media xmlns:p14="http://schemas.microsoft.com/office/powerpoint/2010/main" r:embed="rId6">
                  <p14:trim st="101791" end="206496.6213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813800" y="101600"/>
            <a:ext cx="228600" cy="228600"/>
          </a:xfrm>
          <a:prstGeom prst="rect">
            <a:avLst/>
          </a:prstGeom>
        </p:spPr>
      </p:pic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1693673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304800" y="1600200"/>
            <a:ext cx="2441448" cy="4876800"/>
          </a:xfrm>
          <a:solidFill>
            <a:srgbClr val="009999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lnSpcReduction="10000"/>
          </a:bodyPr>
          <a:lstStyle/>
          <a:p>
            <a:r>
              <a:rPr lang="en-US" dirty="0">
                <a:solidFill>
                  <a:schemeClr val="bg1"/>
                </a:solidFill>
              </a:rPr>
              <a:t>TELL:</a:t>
            </a:r>
          </a:p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There is always a </a:t>
            </a:r>
            <a:r>
              <a:rPr lang="en-US" sz="2800" dirty="0" smtClean="0"/>
              <a:t>group plan</a:t>
            </a:r>
            <a:r>
              <a:rPr lang="en-US" sz="2800" dirty="0" smtClean="0">
                <a:solidFill>
                  <a:schemeClr val="bg1"/>
                </a:solidFill>
              </a:rPr>
              <a:t>! </a:t>
            </a:r>
            <a:r>
              <a:rPr lang="en-US" sz="2400" dirty="0" smtClean="0">
                <a:solidFill>
                  <a:schemeClr val="bg1"/>
                </a:solidFill>
              </a:rPr>
              <a:t>Even at home.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The </a:t>
            </a:r>
            <a:r>
              <a:rPr lang="en-US" sz="2400" dirty="0" smtClean="0"/>
              <a:t>group plan </a:t>
            </a:r>
            <a:r>
              <a:rPr lang="en-US" sz="2400" dirty="0" smtClean="0">
                <a:solidFill>
                  <a:schemeClr val="bg1"/>
                </a:solidFill>
              </a:rPr>
              <a:t>at home is to do what you are  expected to do and what is expected of your family at the time. </a:t>
            </a:r>
          </a:p>
          <a:p>
            <a:endParaRPr lang="en-US" sz="1800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i="1" dirty="0"/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i="1" dirty="0"/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i="1" dirty="0"/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i="1" dirty="0"/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dirty="0"/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dirty="0"/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 rot="16200000">
            <a:off x="8520522" y="5898197"/>
            <a:ext cx="609600" cy="365125"/>
          </a:xfrm>
        </p:spPr>
        <p:txBody>
          <a:bodyPr vert="vert"/>
          <a:lstStyle/>
          <a:p>
            <a:fld id="{5DC08AC8-E461-4564-B305-7CAC39F9F1C1}" type="slidenum">
              <a:rPr lang="en-US" smtClean="0"/>
              <a:t>8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04800" y="526702"/>
            <a:ext cx="85205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009999"/>
                </a:solidFill>
                <a:latin typeface="+mj-lt"/>
              </a:rPr>
              <a:t>Lesson: Following the Group Plan</a:t>
            </a:r>
          </a:p>
          <a:p>
            <a:r>
              <a:rPr lang="en-US" sz="1300" b="1" dirty="0">
                <a:solidFill>
                  <a:srgbClr val="009999"/>
                </a:solidFill>
                <a:latin typeface="+mj-lt"/>
              </a:rPr>
              <a:t>Skill # </a:t>
            </a:r>
            <a:r>
              <a:rPr lang="en-US" sz="1400" dirty="0"/>
              <a:t>Standard SEL4: The child will demonstrate impulse control and stress management.</a:t>
            </a:r>
            <a:endParaRPr lang="en-US" sz="1300" b="1" dirty="0">
              <a:solidFill>
                <a:srgbClr val="009999"/>
              </a:solidFill>
              <a:latin typeface="+mj-lt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919948"/>
              </p:ext>
            </p:extLst>
          </p:nvPr>
        </p:nvGraphicFramePr>
        <p:xfrm>
          <a:off x="2831540" y="1645920"/>
          <a:ext cx="5747698" cy="4785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73849"/>
                <a:gridCol w="2873849"/>
              </a:tblGrid>
              <a:tr h="441960">
                <a:tc>
                  <a:txBody>
                    <a:bodyPr/>
                    <a:lstStyle/>
                    <a:p>
                      <a:r>
                        <a:rPr lang="en-US" dirty="0" smtClean="0"/>
                        <a:t>Meal time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Bed time</a:t>
                      </a:r>
                      <a:endParaRPr lang="en-US" dirty="0"/>
                    </a:p>
                  </a:txBody>
                  <a:tcPr/>
                </a:tc>
              </a:tr>
              <a:tr h="167388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/>
                    </a:p>
                  </a:txBody>
                  <a:tcPr/>
                </a:tc>
              </a:tr>
              <a:tr h="522590">
                <a:tc>
                  <a:txBody>
                    <a:bodyPr/>
                    <a:lstStyle/>
                    <a:p>
                      <a:r>
                        <a:rPr lang="en-US" dirty="0" smtClean="0"/>
                        <a:t>Work time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Play time</a:t>
                      </a:r>
                      <a:endParaRPr lang="en-US" dirty="0"/>
                    </a:p>
                  </a:txBody>
                  <a:tcPr/>
                </a:tc>
              </a:tr>
              <a:tr h="180913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76600" y="2206672"/>
            <a:ext cx="2828789" cy="182895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43753" y="2162176"/>
            <a:ext cx="2597121" cy="18655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23509" y="4596383"/>
            <a:ext cx="2334970" cy="18594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92524" y="4648203"/>
            <a:ext cx="2499577" cy="1755800"/>
          </a:xfrm>
          <a:prstGeom prst="rect">
            <a:avLst/>
          </a:prstGeom>
        </p:spPr>
      </p:pic>
      <p:pic>
        <p:nvPicPr>
          <p:cNvPr id="10" name="tmp9D71">
            <a:hlinkClick r:id="" action="ppaction://media"/>
          </p:cNvPr>
          <p:cNvPicPr>
            <a:picLocks noChangeAspect="1"/>
          </p:cNvPicPr>
          <p:nvPr>
            <a:videoFile r:link="rId3"/>
            <p:custDataLst>
              <p:custData r:id="rId4"/>
              <p:tags r:id="rId5"/>
            </p:custDataLst>
            <p:extLst>
              <p:ext uri="{DAA4B4D4-6D71-4841-9C94-3DE7FCFB9230}">
                <p14:media xmlns:p14="http://schemas.microsoft.com/office/powerpoint/2010/main" r:embed="rId6">
                  <p14:trim st="109650" end="161138.6213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813800" y="101600"/>
            <a:ext cx="228600" cy="228600"/>
          </a:xfrm>
          <a:prstGeom prst="rect">
            <a:avLst/>
          </a:prstGeom>
        </p:spPr>
      </p:pic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2645174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276225" y="1600200"/>
            <a:ext cx="2441448" cy="4876800"/>
          </a:xfrm>
          <a:solidFill>
            <a:srgbClr val="009999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ASK:</a:t>
            </a:r>
          </a:p>
          <a:p>
            <a:r>
              <a:rPr lang="en-US" sz="3600" dirty="0">
                <a:solidFill>
                  <a:schemeClr val="bg1"/>
                </a:solidFill>
              </a:rPr>
              <a:t>Why is </a:t>
            </a:r>
            <a:r>
              <a:rPr lang="en-US" sz="3600" dirty="0" smtClean="0">
                <a:solidFill>
                  <a:schemeClr val="bg1"/>
                </a:solidFill>
              </a:rPr>
              <a:t>it important to follow the group plan at home and at school?</a:t>
            </a:r>
            <a:endParaRPr lang="en-US" sz="3600" i="1" dirty="0">
              <a:solidFill>
                <a:schemeClr val="bg1"/>
              </a:solidFill>
            </a:endParaRPr>
          </a:p>
          <a:p>
            <a:pPr marL="28575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i="1" dirty="0"/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i="1" dirty="0"/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i="1" dirty="0"/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i="1" dirty="0"/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dirty="0"/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dirty="0"/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 rot="16200000">
            <a:off x="8520522" y="5898197"/>
            <a:ext cx="609600" cy="365125"/>
          </a:xfrm>
        </p:spPr>
        <p:txBody>
          <a:bodyPr vert="vert"/>
          <a:lstStyle/>
          <a:p>
            <a:fld id="{5DC08AC8-E461-4564-B305-7CAC39F9F1C1}" type="slidenum">
              <a:rPr lang="en-US" smtClean="0"/>
              <a:t>9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04800" y="526702"/>
            <a:ext cx="85205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009999"/>
                </a:solidFill>
                <a:latin typeface="+mj-lt"/>
              </a:rPr>
              <a:t>Lesson: Following the Group Plan</a:t>
            </a:r>
          </a:p>
          <a:p>
            <a:r>
              <a:rPr lang="en-US" sz="1300" b="1" dirty="0">
                <a:solidFill>
                  <a:srgbClr val="009999"/>
                </a:solidFill>
                <a:latin typeface="+mj-lt"/>
              </a:rPr>
              <a:t>Skill # </a:t>
            </a:r>
            <a:r>
              <a:rPr lang="en-US" sz="1400" dirty="0"/>
              <a:t>Standard SEL4: The child will demonstrate impulse control and stress management.</a:t>
            </a:r>
            <a:endParaRPr lang="en-US" sz="1300" b="1" dirty="0">
              <a:solidFill>
                <a:srgbClr val="009999"/>
              </a:solidFill>
              <a:latin typeface="+mj-lt"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8"/>
          <a:stretch>
            <a:fillRect/>
          </a:stretch>
        </p:blipFill>
        <p:spPr>
          <a:xfrm>
            <a:off x="3657600" y="1600200"/>
            <a:ext cx="4648200" cy="4876800"/>
          </a:xfrm>
          <a:prstGeom prst="rect">
            <a:avLst/>
          </a:prstGeom>
        </p:spPr>
      </p:pic>
      <p:pic>
        <p:nvPicPr>
          <p:cNvPr id="4" name="tmp9D71">
            <a:hlinkClick r:id="" action="ppaction://media"/>
          </p:cNvPr>
          <p:cNvPicPr>
            <a:picLocks noChangeAspect="1"/>
          </p:cNvPicPr>
          <p:nvPr>
            <a:videoFile r:link="rId3"/>
            <p:custDataLst>
              <p:custData r:id="rId4"/>
              <p:tags r:id="rId5"/>
            </p:custDataLst>
            <p:extLst>
              <p:ext uri="{DAA4B4D4-6D71-4841-9C94-3DE7FCFB9230}">
                <p14:media xmlns:p14="http://schemas.microsoft.com/office/powerpoint/2010/main" r:embed="rId6">
                  <p14:trim st="155008" end="154602.6213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813800" y="101600"/>
            <a:ext cx="228600" cy="228600"/>
          </a:xfrm>
          <a:prstGeom prst="rect">
            <a:avLst/>
          </a:prstGeom>
        </p:spPr>
      </p:pic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2479925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1CEC2666-7D2F-44D9-B28B-CDA180864912}"/>
  <p:tag name="ATHENA.CUSTOMXMLCONTENT" val="&lt;?xml version=&quot;1.0&quot;?&gt;&lt;athena xmlns=&quot;http://schemas.microsoft.com/edu/athena&quot; version=&quot;0.1.5120.0&quot;&gt;&lt;timings duration=&quot;24305&quot;/&gt;&lt;/athena&gt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522A311B-C9EE-4615-A96A-64B7DA3C229D}"/>
  <p:tag name="ATHENA.CUSTOMXMLCONTENT" val="&lt;?xml version=&quot;1.0&quot;?&gt;&lt;athena xmlns=&quot;http://schemas.microsoft.com/edu/athena&quot; version=&quot;0.1.5120.0&quot;&gt;&lt;media streamable=&quot;true&quot; recordStart=&quot;86923&quot; recordEnd=&quot;93801&quot; recordLength=&quot;316146&quot; audioOnly=&quot;true&quot;/&gt;&lt;/athena&gt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69318253-1183-4567-BA3C-152593278D99}"/>
  <p:tag name="ATHENA.CUSTOMXMLCONTENT" val="&lt;?xml version=&quot;1.0&quot;?&gt;&lt;athena xmlns=&quot;http://schemas.microsoft.com/edu/athena&quot; version=&quot;0.1.5120.0&quot;&gt;&lt;timings duration=&quot;7990&quot;/&gt;&lt;/athena&gt;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5022F794-AAAD-48ED-A11B-E07FBDB6DB0F}"/>
  <p:tag name="ATHENA.CUSTOMXMLCONTENT" val="&lt;?xml version=&quot;1.0&quot;?&gt;&lt;athena xmlns=&quot;http://schemas.microsoft.com/edu/athena&quot; version=&quot;0.1.5120.0&quot;&gt;&lt;media streamable=&quot;true&quot; recordStart=&quot;93801&quot; recordEnd=&quot;101791&quot; recordLength=&quot;316146&quot; audioOnly=&quot;true&quot;/&gt;&lt;/athena&gt;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99A996E8-51D3-4A2C-9468-D3AE64EB08E3}"/>
  <p:tag name="ATHENA.CUSTOMXMLCONTENT" val="&lt;?xml version=&quot;1.0&quot;?&gt;&lt;athena xmlns=&quot;http://schemas.microsoft.com/edu/athena&quot; version=&quot;0.1.5120.0&quot;&gt;&lt;timings duration=&quot;7859&quot;/&gt;&lt;/athena&gt;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3DAD5799-B1DB-42A3-81AC-74B95EBF0508}"/>
  <p:tag name="ATHENA.CUSTOMXMLCONTENT" val="&lt;?xml version=&quot;1.0&quot;?&gt;&lt;athena xmlns=&quot;http://schemas.microsoft.com/edu/athena&quot; version=&quot;0.1.5120.0&quot;&gt;&lt;media streamable=&quot;true&quot; recordStart=&quot;101791&quot; recordEnd=&quot;109650&quot; recordLength=&quot;316146&quot; audioOnly=&quot;true&quot;/&gt;&lt;/athena&gt;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6929B089-9B06-4B26-A8AE-BB0C11CF592E}"/>
  <p:tag name="ATHENA.CUSTOMXMLCONTENT" val="&lt;?xml version=&quot;1.0&quot;?&gt;&lt;athena xmlns=&quot;http://schemas.microsoft.com/edu/athena&quot; version=&quot;0.1.5120.0&quot;&gt;&lt;timings duration=&quot;45358&quot;/&gt;&lt;/athena&gt;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539350F3-B4F5-4BB4-B097-43CBBECCD814}"/>
  <p:tag name="ATHENA.CUSTOMXMLCONTENT" val="&lt;?xml version=&quot;1.0&quot;?&gt;&lt;athena xmlns=&quot;http://schemas.microsoft.com/edu/athena&quot; version=&quot;0.1.5120.0&quot;&gt;&lt;media streamable=&quot;true&quot; recordStart=&quot;109650&quot; recordEnd=&quot;155008&quot; recordLength=&quot;316146&quot; audioOnly=&quot;true&quot;/&gt;&lt;/athena&gt;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B459CD4A-DC9E-476E-B6DD-36F17C087999}"/>
  <p:tag name="ATHENA.CUSTOMXMLCONTENT" val="&lt;?xml version=&quot;1.0&quot;?&gt;&lt;athena xmlns=&quot;http://schemas.microsoft.com/edu/athena&quot; version=&quot;0.1.5120.0&quot;&gt;&lt;timings duration=&quot;6536&quot;/&gt;&lt;/athena&gt;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7178A377-5B0A-42D0-BE80-D5F4BC4E2382}"/>
  <p:tag name="ATHENA.CUSTOMXMLCONTENT" val="&lt;?xml version=&quot;1.0&quot;?&gt;&lt;athena xmlns=&quot;http://schemas.microsoft.com/edu/athena&quot; version=&quot;0.1.5120.0&quot;&gt;&lt;media streamable=&quot;true&quot; recordStart=&quot;155008&quot; recordEnd=&quot;161544&quot; recordLength=&quot;316146&quot; audioOnly=&quot;true&quot;/&gt;&lt;/athena&gt;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683716BD-78FE-446D-9A3F-48B92A5794B9}"/>
  <p:tag name="ATHENA.CUSTOMXMLCONTENT" val="&lt;?xml version=&quot;1.0&quot;?&gt;&lt;athena xmlns=&quot;http://schemas.microsoft.com/edu/athena&quot; version=&quot;0.1.5120.0&quot;&gt;&lt;timings duration=&quot;19435&quot;/&gt;&lt;/athena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066AF619-66E1-4E62-8F5F-47B4B6DA629C}"/>
  <p:tag name="ATHENA.CUSTOMXMLCONTENT" val="&lt;?xml version=&quot;1.0&quot;?&gt;&lt;athena xmlns=&quot;http://schemas.microsoft.com/edu/athena&quot; version=&quot;0.1.5120.0&quot;&gt;&lt;media streamable=&quot;true&quot; recordStart=&quot;0&quot; recordEnd=&quot;24305&quot; recordLength=&quot;316146&quot; audioOnly=&quot;true&quot;/&gt;&lt;/athena&gt;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D15A2B64-4A4C-44AF-A3FD-8E78A99B0AB4}"/>
  <p:tag name="ATHENA.CUSTOMXMLCONTENT" val="&lt;?xml version=&quot;1.0&quot;?&gt;&lt;athena xmlns=&quot;http://schemas.microsoft.com/edu/athena&quot; version=&quot;0.1.5120.0&quot;&gt;&lt;media streamable=&quot;true&quot; recordStart=&quot;161544&quot; recordEnd=&quot;180979&quot; recordLength=&quot;316146&quot; audioOnly=&quot;true&quot;/&gt;&lt;/athena&gt;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6B7E410B-A6E0-4BDB-9969-FA566C48B90C}"/>
  <p:tag name="ATHENA.CUSTOMXMLCONTENT" val="&lt;?xml version=&quot;1.0&quot;?&gt;&lt;athena xmlns=&quot;http://schemas.microsoft.com/edu/athena&quot; version=&quot;0.1.5120.0&quot;&gt;&lt;timings duration=&quot;43617&quot;/&gt;&lt;/athena&gt;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3F07F4B8-56F7-452C-9738-0386EC4A3C44}"/>
  <p:tag name="ATHENA.CUSTOMXMLCONTENT" val="&lt;?xml version=&quot;1.0&quot;?&gt;&lt;athena xmlns=&quot;http://schemas.microsoft.com/edu/athena&quot; version=&quot;0.1.5120.0&quot;&gt;&lt;media streamable=&quot;true&quot; recordStart=&quot;180979&quot; recordEnd=&quot;224596&quot; recordLength=&quot;316146&quot; audioOnly=&quot;true&quot;/&gt;&lt;/athena&gt;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ACA858A4-551C-42F9-9E17-246EE7875E35}"/>
  <p:tag name="ATHENA.CUSTOMXMLCONTENT" val="&lt;?xml version=&quot;1.0&quot;?&gt;&lt;athena xmlns=&quot;http://schemas.microsoft.com/edu/athena&quot; version=&quot;0.1.5120.0&quot;&gt;&lt;timings duration=&quot;25949&quot;/&gt;&lt;/athena&gt;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B266F719-0B49-4B38-AD91-35C851AF647E}"/>
  <p:tag name="ATHENA.CUSTOMXMLCONTENT" val="&lt;?xml version=&quot;1.0&quot;?&gt;&lt;athena xmlns=&quot;http://schemas.microsoft.com/edu/athena&quot; version=&quot;0.1.5120.0&quot;&gt;&lt;media streamable=&quot;true&quot; recordStart=&quot;224596&quot; recordEnd=&quot;250545&quot; recordLength=&quot;316146&quot; audioOnly=&quot;true&quot;/&gt;&lt;/athena&gt;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A9690DD6-01E2-4FDB-B32D-B27F1B133540}"/>
  <p:tag name="ATHENA.CUSTOMXMLCONTENT" val="&lt;?xml version=&quot;1.0&quot;?&gt;&lt;athena xmlns=&quot;http://schemas.microsoft.com/edu/athena&quot; version=&quot;0.1.5120.0&quot;&gt;&lt;timings duration=&quot;17857&quot;/&gt;&lt;/athena&gt;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072C1A14-5814-4306-8C39-6C88F8570CE9}"/>
  <p:tag name="ATHENA.CUSTOMXMLCONTENT" val="&lt;?xml version=&quot;1.0&quot;?&gt;&lt;athena xmlns=&quot;http://schemas.microsoft.com/edu/athena&quot; version=&quot;0.1.5120.0&quot;&gt;&lt;media streamable=&quot;true&quot; recordStart=&quot;250545&quot; recordEnd=&quot;268402&quot; recordLength=&quot;316146&quot; audioOnly=&quot;true&quot;/&gt;&lt;/athena&gt;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6FA965BF-0CA8-4DB6-9E48-128AE1D0191E}"/>
  <p:tag name="ATHENA.CUSTOMXMLCONTENT" val="&lt;?xml version=&quot;1.0&quot;?&gt;&lt;athena xmlns=&quot;http://schemas.microsoft.com/edu/athena&quot; version=&quot;0.1.5120.0&quot;&gt;&lt;timings duration=&quot;12151&quot;/&gt;&lt;/athena&gt;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B3332B87-C710-4E8A-A667-6A52018F9FD5}"/>
  <p:tag name="ATHENA.CUSTOMXMLCONTENT" val="&lt;?xml version=&quot;1.0&quot;?&gt;&lt;athena xmlns=&quot;http://schemas.microsoft.com/edu/athena&quot; version=&quot;0.1.5120.0&quot;&gt;&lt;media streamable=&quot;true&quot; recordStart=&quot;268402&quot; recordEnd=&quot;280553&quot; recordLength=&quot;316146&quot; audioOnly=&quot;true&quot;/&gt;&lt;/athena&gt;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775CFE61-0846-4FAA-B4B0-CC0F3F95FAAA}"/>
  <p:tag name="ATHENA.CUSTOMXMLCONTENT" val="&lt;?xml version=&quot;1.0&quot;?&gt;&lt;athena xmlns=&quot;http://schemas.microsoft.com/edu/athena&quot; version=&quot;0.1.5120.0&quot;&gt;&lt;timings duration=&quot;10074&quot;/&gt;&lt;/athena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4DC8A999-5F7F-471E-A94E-3CE25A137D1C}"/>
  <p:tag name="ATHENA.CUSTOMXMLCONTENT" val="&lt;?xml version=&quot;1.0&quot;?&gt;&lt;athena xmlns=&quot;http://schemas.microsoft.com/edu/athena&quot; version=&quot;0.1.5120.0&quot;&gt;&lt;timings duration=&quot;30341&quot;/&gt;&lt;/athena&gt;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25036586-E7E9-4B10-BE9E-0BE4A69333BC}"/>
  <p:tag name="ATHENA.CUSTOMXMLCONTENT" val="&lt;?xml version=&quot;1.0&quot;?&gt;&lt;athena xmlns=&quot;http://schemas.microsoft.com/edu/athena&quot; version=&quot;0.1.5120.0&quot;&gt;&lt;media streamable=&quot;true&quot; recordStart=&quot;280553&quot; recordEnd=&quot;290627&quot; recordLength=&quot;316146&quot; audioOnly=&quot;true&quot;/&gt;&lt;/athena&gt;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E78777C3-FB80-49A2-92FE-C7C7A69C72B9}"/>
  <p:tag name="ATHENA.CUSTOMXMLCONTENT" val="&lt;?xml version=&quot;1.0&quot;?&gt;&lt;athena xmlns=&quot;http://schemas.microsoft.com/edu/athena&quot; version=&quot;0.1.5120.0&quot;&gt;&lt;timings duration=&quot;9319&quot;/&gt;&lt;/athena&gt;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6E1EBC54-E27F-410A-935F-FB874A697835}"/>
  <p:tag name="ATHENA.CUSTOMXMLCONTENT" val="&lt;?xml version=&quot;1.0&quot;?&gt;&lt;athena xmlns=&quot;http://schemas.microsoft.com/edu/athena&quot; version=&quot;0.1.5120.0&quot;&gt;&lt;media streamable=&quot;true&quot; recordStart=&quot;290627&quot; recordEnd=&quot;299946&quot; recordLength=&quot;316146&quot; audioOnly=&quot;true&quot;/&gt;&lt;/athena&gt;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05ACF157-1508-4357-A114-732963F2B314}"/>
  <p:tag name="ATHENA.CUSTOMXMLCONTENT" val="&lt;?xml version=&quot;1.0&quot;?&gt;&lt;athena xmlns=&quot;http://schemas.microsoft.com/edu/athena&quot; version=&quot;0.1.5120.0&quot;&gt;&lt;timings duration=&quot;16141&quot;/&gt;&lt;/athena&gt;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2C07AA6B-2698-450E-AA46-5A90BF3A96B1}"/>
  <p:tag name="ATHENA.CUSTOMXMLCONTENT" val="&lt;?xml version=&quot;1.0&quot;?&gt;&lt;athena xmlns=&quot;http://schemas.microsoft.com/edu/athena&quot; version=&quot;0.1.5120.0&quot;&gt;&lt;media streamable=&quot;true&quot; recordStart=&quot;299946&quot; recordEnd=&quot;316087&quot; recordLength=&quot;316146&quot; audioOnly=&quot;true&quot;/&gt;&lt;/athena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AEA7889D-C8E3-42F2-8061-4F35710A9BD2}"/>
  <p:tag name="ATHENA.CUSTOMXMLCONTENT" val="&lt;?xml version=&quot;1.0&quot;?&gt;&lt;athena xmlns=&quot;http://schemas.microsoft.com/edu/athena&quot; version=&quot;0.1.5120.0&quot;&gt;&lt;media streamable=&quot;true&quot; recordStart=&quot;24305&quot; recordEnd=&quot;54646&quot; recordLength=&quot;316146&quot; audioOnly=&quot;true&quot;/&gt;&lt;/athena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5967725F-293D-41B4-A4BE-38D8B4B07F26}"/>
  <p:tag name="ATHENA.CUSTOMXMLCONTENT" val="&lt;?xml version=&quot;1.0&quot;?&gt;&lt;athena xmlns=&quot;http://schemas.microsoft.com/edu/athena&quot; version=&quot;0.1.5120.0&quot;&gt;&lt;timings duration=&quot;21063&quot;/&gt;&lt;/athena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6A1B0B4C-0CDB-4810-ACBD-6714E7426510}"/>
  <p:tag name="ATHENA.CUSTOMXMLCONTENT" val="&lt;?xml version=&quot;1.0&quot;?&gt;&lt;athena xmlns=&quot;http://schemas.microsoft.com/edu/athena&quot; version=&quot;0.1.5120.0&quot;&gt;&lt;media streamable=&quot;true&quot; recordStart=&quot;54646&quot; recordEnd=&quot;75709&quot; recordLength=&quot;316146&quot; audioOnly=&quot;true&quot;/&gt;&lt;/athena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11EA825E-8DD2-475D-81BB-96E60FD8BC44}"/>
  <p:tag name="ATHENA.CUSTOMXMLCONTENT" val="&lt;?xml version=&quot;1.0&quot;?&gt;&lt;athena xmlns=&quot;http://schemas.microsoft.com/edu/athena&quot; version=&quot;0.1.5120.0&quot;&gt;&lt;timings duration=&quot;11214&quot;/&gt;&lt;/athena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ABEEE4FD-8EBC-4B75-AE57-07C6A4A3BF4E}"/>
  <p:tag name="ATHENA.CUSTOMXMLCONTENT" val="&lt;?xml version=&quot;1.0&quot;?&gt;&lt;athena xmlns=&quot;http://schemas.microsoft.com/edu/athena&quot; version=&quot;0.1.5120.0&quot;&gt;&lt;media streamable=&quot;true&quot; recordStart=&quot;75709&quot; recordEnd=&quot;86923&quot; recordLength=&quot;316146&quot; audioOnly=&quot;true&quot;/&gt;&lt;/athena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1D349F60-A2F5-440B-AE1D-34C86F258A0B}"/>
  <p:tag name="ATHENA.CUSTOMXMLCONTENT" val="&lt;?xml version=&quot;1.0&quot;?&gt;&lt;athena xmlns=&quot;http://schemas.microsoft.com/edu/athena&quot; version=&quot;0.1.5120.0&quot;&gt;&lt;timings duration=&quot;6878&quot;/&gt;&lt;/athena&gt;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ssential">
  <a:themeElements>
    <a:clrScheme name="Waveform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ssential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.xml"/></Relationships>
</file>

<file path=customXml/_rels/item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.xml"/></Relationships>
</file>

<file path=customXml/_rels/item1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.xml"/></Relationships>
</file>

<file path=customXml/_rels/item1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.xml"/></Relationships>
</file>

<file path=customXml/_rels/item1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.xml"/></Relationships>
</file>

<file path=customXml/_rels/item1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.xml"/></Relationships>
</file>

<file path=customXml/_rels/item1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.xml"/></Relationships>
</file>

<file path=customXml/_rels/item1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.xml"/></Relationships>
</file>

<file path=customXml/_rels/item1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.xml"/></Relationships>
</file>

<file path=customXml/_rels/item1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2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.xml"/></Relationships>
</file>

<file path=customXml/_rels/item2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1.xml"/></Relationships>
</file>

<file path=customXml/_rels/item2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2.xml"/></Relationships>
</file>

<file path=customXml/_rels/item2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3.xml"/></Relationships>
</file>

<file path=customXml/_rels/item2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4.xml"/></Relationships>
</file>

<file path=customXml/_rels/item2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5.xml"/></Relationships>
</file>

<file path=customXml/_rels/item2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6.xml"/></Relationships>
</file>

<file path=customXml/_rels/item2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7.xml"/></Relationships>
</file>

<file path=customXml/_rels/item2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8.xml"/></Relationships>
</file>

<file path=customXml/_rels/item2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9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3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0.xml"/></Relationships>
</file>

<file path=customXml/_rels/item3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1.xml"/></Relationships>
</file>

<file path=customXml/_rels/item3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2.xml"/></Relationships>
</file>

<file path=customXml/_rels/item3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3.xml"/></Relationships>
</file>

<file path=customXml/_rels/item3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4.xml"/></Relationships>
</file>

<file path=customXml/_rels/item3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5.xml"/></Relationships>
</file>

<file path=customXml/_rels/item3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6.xml"/></Relationships>
</file>

<file path=customXml/_rels/item3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7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_rels/item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FD5DB605E1D2C49980066DA10F0BA0B" ma:contentTypeVersion="2" ma:contentTypeDescription="Create a new document." ma:contentTypeScope="" ma:versionID="a1c269741480bb40d43e1a07b343c0b4">
  <xsd:schema xmlns:xsd="http://www.w3.org/2001/XMLSchema" xmlns:xs="http://www.w3.org/2001/XMLSchema" xmlns:p="http://schemas.microsoft.com/office/2006/metadata/properties" xmlns:ns2="5e1cdc8c-4bcb-4fce-9bd3-6ebe0cd20d75" targetNamespace="http://schemas.microsoft.com/office/2006/metadata/properties" ma:root="true" ma:fieldsID="34f2f2d66ab3b92ecf6f7bf8ad57b42c" ns2:_="">
    <xsd:import namespace="5e1cdc8c-4bcb-4fce-9bd3-6ebe0cd20d7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e1cdc8c-4bcb-4fce-9bd3-6ebe0cd20d7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10.xml><?xml version="1.0" encoding="utf-8"?>
<athena xmlns="http://schemas.microsoft.com/edu/athena" version="0.1.5120.0">
  <media streamable="true" recordStart="75709" recordEnd="86923" recordLength="316146" audioOnly="true"/>
</athena>
</file>

<file path=customXml/item11.xml><?xml version="1.0" encoding="utf-8"?>
<athena xmlns="http://schemas.microsoft.com/edu/athena" version="0.1.5120.0">
  <timings duration="11214"/>
</athena>
</file>

<file path=customXml/item12.xml><?xml version="1.0" encoding="utf-8"?>
<athena xmlns="http://schemas.microsoft.com/edu/athena" version="0.1.5120.0">
  <media streamable="true" recordStart="86923" recordEnd="93801" recordLength="316146" audioOnly="true"/>
</athena>
</file>

<file path=customXml/item13.xml><?xml version="1.0" encoding="utf-8"?>
<athena xmlns="http://schemas.microsoft.com/edu/athena" version="0.1.5120.0">
  <timings duration="6878"/>
</athena>
</file>

<file path=customXml/item14.xml><?xml version="1.0" encoding="utf-8"?>
<athena xmlns="http://schemas.microsoft.com/edu/athena" version="0.1.5120.0">
  <media streamable="true" recordStart="93801" recordEnd="101791" recordLength="316146" audioOnly="true"/>
</athena>
</file>

<file path=customXml/item15.xml><?xml version="1.0" encoding="utf-8"?>
<athena xmlns="http://schemas.microsoft.com/edu/athena" version="0.1.5120.0">
  <timings duration="7990"/>
</athena>
</file>

<file path=customXml/item16.xml><?xml version="1.0" encoding="utf-8"?>
<athena xmlns="http://schemas.microsoft.com/edu/athena" version="0.1.5120.0">
  <media streamable="true" recordStart="101791" recordEnd="109650" recordLength="316146" audioOnly="true"/>
</athena>
</file>

<file path=customXml/item17.xml><?xml version="1.0" encoding="utf-8"?>
<athena xmlns="http://schemas.microsoft.com/edu/athena" version="0.1.5120.0">
  <timings duration="7859"/>
</athena>
</file>

<file path=customXml/item18.xml><?xml version="1.0" encoding="utf-8"?>
<athena xmlns="http://schemas.microsoft.com/edu/athena" version="0.1.5120.0">
  <media streamable="true" recordStart="109650" recordEnd="155008" recordLength="316146" audioOnly="true"/>
</athena>
</file>

<file path=customXml/item19.xml><?xml version="1.0" encoding="utf-8"?>
<athena xmlns="http://schemas.microsoft.com/edu/athena" version="0.1.5120.0">
  <timings duration="45358"/>
</athen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0.xml><?xml version="1.0" encoding="utf-8"?>
<athena xmlns="http://schemas.microsoft.com/edu/athena" version="0.1.5120.0">
  <media streamable="true" recordStart="155008" recordEnd="161544" recordLength="316146" audioOnly="true"/>
</athena>
</file>

<file path=customXml/item21.xml><?xml version="1.0" encoding="utf-8"?>
<athena xmlns="http://schemas.microsoft.com/edu/athena" version="0.1.5120.0">
  <timings duration="6536"/>
</athena>
</file>

<file path=customXml/item22.xml><?xml version="1.0" encoding="utf-8"?>
<athena xmlns="http://schemas.microsoft.com/edu/athena" version="0.1.5120.0">
  <media streamable="true" recordStart="161544" recordEnd="180979" recordLength="316146" audioOnly="true"/>
</athena>
</file>

<file path=customXml/item23.xml><?xml version="1.0" encoding="utf-8"?>
<athena xmlns="http://schemas.microsoft.com/edu/athena" version="0.1.5120.0">
  <timings duration="19435"/>
</athena>
</file>

<file path=customXml/item24.xml><?xml version="1.0" encoding="utf-8"?>
<athena xmlns="http://schemas.microsoft.com/edu/athena" version="0.1.5120.0">
  <media streamable="true" recordStart="180979" recordEnd="224596" recordLength="316146" audioOnly="true"/>
</athena>
</file>

<file path=customXml/item25.xml><?xml version="1.0" encoding="utf-8"?>
<athena xmlns="http://schemas.microsoft.com/edu/athena" version="0.1.5120.0">
  <timings duration="43617"/>
</athena>
</file>

<file path=customXml/item26.xml><?xml version="1.0" encoding="utf-8"?>
<athena xmlns="http://schemas.microsoft.com/edu/athena" version="0.1.5120.0">
  <media streamable="true" recordStart="224596" recordEnd="250545" recordLength="316146" audioOnly="true"/>
</athena>
</file>

<file path=customXml/item27.xml><?xml version="1.0" encoding="utf-8"?>
<athena xmlns="http://schemas.microsoft.com/edu/athena" version="0.1.5120.0">
  <timings duration="25949"/>
</athena>
</file>

<file path=customXml/item28.xml><?xml version="1.0" encoding="utf-8"?>
<athena xmlns="http://schemas.microsoft.com/edu/athena" version="0.1.5120.0">
  <media streamable="true" recordStart="250545" recordEnd="268402" recordLength="316146" audioOnly="true"/>
</athena>
</file>

<file path=customXml/item29.xml><?xml version="1.0" encoding="utf-8"?>
<athena xmlns="http://schemas.microsoft.com/edu/athena" version="0.1.5120.0">
  <timings duration="17857"/>
</athen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0.xml><?xml version="1.0" encoding="utf-8"?>
<athena xmlns="http://schemas.microsoft.com/edu/athena" version="0.1.5120.0">
  <media streamable="true" recordStart="268402" recordEnd="280553" recordLength="316146" audioOnly="true"/>
</athena>
</file>

<file path=customXml/item31.xml><?xml version="1.0" encoding="utf-8"?>
<athena xmlns="http://schemas.microsoft.com/edu/athena" version="0.1.5120.0">
  <timings duration="12151"/>
</athena>
</file>

<file path=customXml/item32.xml><?xml version="1.0" encoding="utf-8"?>
<athena xmlns="http://schemas.microsoft.com/edu/athena" version="0.1.5120.0">
  <media streamable="true" recordStart="280553" recordEnd="290627" recordLength="316146" audioOnly="true"/>
</athena>
</file>

<file path=customXml/item33.xml><?xml version="1.0" encoding="utf-8"?>
<athena xmlns="http://schemas.microsoft.com/edu/athena" version="0.1.5120.0">
  <timings duration="10074"/>
</athena>
</file>

<file path=customXml/item34.xml><?xml version="1.0" encoding="utf-8"?>
<athena xmlns="http://schemas.microsoft.com/edu/athena" version="0.1.5120.0">
  <media streamable="true" recordStart="290627" recordEnd="299946" recordLength="316146" audioOnly="true"/>
</athena>
</file>

<file path=customXml/item35.xml><?xml version="1.0" encoding="utf-8"?>
<athena xmlns="http://schemas.microsoft.com/edu/athena" version="0.1.5120.0">
  <timings duration="9319"/>
</athena>
</file>

<file path=customXml/item36.xml><?xml version="1.0" encoding="utf-8"?>
<athena xmlns="http://schemas.microsoft.com/edu/athena" version="0.1.5120.0">
  <media streamable="true" recordStart="299946" recordEnd="316087" recordLength="316146" audioOnly="true"/>
</athena>
</file>

<file path=customXml/item37.xml><?xml version="1.0" encoding="utf-8"?>
<athena xmlns="http://schemas.microsoft.com/edu/athena" version="0.1.5120.0">
  <timings duration="16141"/>
</athena>
</file>

<file path=customXml/item4.xml><?xml version="1.0" encoding="utf-8"?>
<athena xmlns="http://schemas.microsoft.com/edu/athena" version="0.1.5120.0">
  <media streamable="true" recordStart="0" recordEnd="24305" recordLength="316146" audioOnly="true"/>
</athena>
</file>

<file path=customXml/item5.xml><?xml version="1.0" encoding="utf-8"?>
<athena xmlns="http://schemas.microsoft.com/edu/athena" version="0.1.5120.0">
  <timings duration="24305"/>
</athena>
</file>

<file path=customXml/item6.xml><?xml version="1.0" encoding="utf-8"?>
<athena xmlns="http://schemas.microsoft.com/edu/athena" version="0.1.5120.0">
  <media streamable="true" recordStart="24305" recordEnd="54646" recordLength="316146" audioOnly="true"/>
</athena>
</file>

<file path=customXml/item7.xml><?xml version="1.0" encoding="utf-8"?>
<athena xmlns="http://schemas.microsoft.com/edu/athena" version="0.1.5120.0">
  <timings duration="30341"/>
</athena>
</file>

<file path=customXml/item8.xml><?xml version="1.0" encoding="utf-8"?>
<athena xmlns="http://schemas.microsoft.com/edu/athena" version="0.1.5120.0">
  <media streamable="true" recordStart="54646" recordEnd="75709" recordLength="316146" audioOnly="true"/>
</athena>
</file>

<file path=customXml/item9.xml><?xml version="1.0" encoding="utf-8"?>
<athena xmlns="http://schemas.microsoft.com/edu/athena" version="0.1.5120.0">
  <timings duration="21063"/>
</athena>
</file>

<file path=customXml/itemProps1.xml><?xml version="1.0" encoding="utf-8"?>
<ds:datastoreItem xmlns:ds="http://schemas.openxmlformats.org/officeDocument/2006/customXml" ds:itemID="{A0DB2BFB-BFB5-46A4-B1FB-6630DA17E39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e1cdc8c-4bcb-4fce-9bd3-6ebe0cd20d7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10.xml><?xml version="1.0" encoding="utf-8"?>
<ds:datastoreItem xmlns:ds="http://schemas.openxmlformats.org/officeDocument/2006/customXml" ds:itemID="{ABEEE4FD-8EBC-4B75-AE57-07C6A4A3BF4E}">
  <ds:schemaRefs>
    <ds:schemaRef ds:uri="http://schemas.microsoft.com/edu/athena"/>
  </ds:schemaRefs>
</ds:datastoreItem>
</file>

<file path=customXml/itemProps11.xml><?xml version="1.0" encoding="utf-8"?>
<ds:datastoreItem xmlns:ds="http://schemas.openxmlformats.org/officeDocument/2006/customXml" ds:itemID="{11EA825E-8DD2-475D-81BB-96E60FD8BC44}">
  <ds:schemaRefs>
    <ds:schemaRef ds:uri="http://schemas.microsoft.com/edu/athena"/>
  </ds:schemaRefs>
</ds:datastoreItem>
</file>

<file path=customXml/itemProps12.xml><?xml version="1.0" encoding="utf-8"?>
<ds:datastoreItem xmlns:ds="http://schemas.openxmlformats.org/officeDocument/2006/customXml" ds:itemID="{522A311B-C9EE-4615-A96A-64B7DA3C229D}">
  <ds:schemaRefs>
    <ds:schemaRef ds:uri="http://schemas.microsoft.com/edu/athena"/>
  </ds:schemaRefs>
</ds:datastoreItem>
</file>

<file path=customXml/itemProps13.xml><?xml version="1.0" encoding="utf-8"?>
<ds:datastoreItem xmlns:ds="http://schemas.openxmlformats.org/officeDocument/2006/customXml" ds:itemID="{1D349F60-A2F5-440B-AE1D-34C86F258A0B}">
  <ds:schemaRefs>
    <ds:schemaRef ds:uri="http://schemas.microsoft.com/edu/athena"/>
  </ds:schemaRefs>
</ds:datastoreItem>
</file>

<file path=customXml/itemProps14.xml><?xml version="1.0" encoding="utf-8"?>
<ds:datastoreItem xmlns:ds="http://schemas.openxmlformats.org/officeDocument/2006/customXml" ds:itemID="{5022F794-AAAD-48ED-A11B-E07FBDB6DB0F}">
  <ds:schemaRefs>
    <ds:schemaRef ds:uri="http://schemas.microsoft.com/edu/athena"/>
  </ds:schemaRefs>
</ds:datastoreItem>
</file>

<file path=customXml/itemProps15.xml><?xml version="1.0" encoding="utf-8"?>
<ds:datastoreItem xmlns:ds="http://schemas.openxmlformats.org/officeDocument/2006/customXml" ds:itemID="{69318253-1183-4567-BA3C-152593278D99}">
  <ds:schemaRefs>
    <ds:schemaRef ds:uri="http://schemas.microsoft.com/edu/athena"/>
  </ds:schemaRefs>
</ds:datastoreItem>
</file>

<file path=customXml/itemProps16.xml><?xml version="1.0" encoding="utf-8"?>
<ds:datastoreItem xmlns:ds="http://schemas.openxmlformats.org/officeDocument/2006/customXml" ds:itemID="{3DAD5799-B1DB-42A3-81AC-74B95EBF0508}">
  <ds:schemaRefs>
    <ds:schemaRef ds:uri="http://schemas.microsoft.com/edu/athena"/>
  </ds:schemaRefs>
</ds:datastoreItem>
</file>

<file path=customXml/itemProps17.xml><?xml version="1.0" encoding="utf-8"?>
<ds:datastoreItem xmlns:ds="http://schemas.openxmlformats.org/officeDocument/2006/customXml" ds:itemID="{99A996E8-51D3-4A2C-9468-D3AE64EB08E3}">
  <ds:schemaRefs>
    <ds:schemaRef ds:uri="http://schemas.microsoft.com/edu/athena"/>
  </ds:schemaRefs>
</ds:datastoreItem>
</file>

<file path=customXml/itemProps18.xml><?xml version="1.0" encoding="utf-8"?>
<ds:datastoreItem xmlns:ds="http://schemas.openxmlformats.org/officeDocument/2006/customXml" ds:itemID="{539350F3-B4F5-4BB4-B097-43CBBECCD814}">
  <ds:schemaRefs>
    <ds:schemaRef ds:uri="http://schemas.microsoft.com/edu/athena"/>
  </ds:schemaRefs>
</ds:datastoreItem>
</file>

<file path=customXml/itemProps19.xml><?xml version="1.0" encoding="utf-8"?>
<ds:datastoreItem xmlns:ds="http://schemas.openxmlformats.org/officeDocument/2006/customXml" ds:itemID="{6929B089-9B06-4B26-A8AE-BB0C11CF592E}">
  <ds:schemaRefs>
    <ds:schemaRef ds:uri="http://schemas.microsoft.com/edu/athena"/>
  </ds:schemaRefs>
</ds:datastoreItem>
</file>

<file path=customXml/itemProps2.xml><?xml version="1.0" encoding="utf-8"?>
<ds:datastoreItem xmlns:ds="http://schemas.openxmlformats.org/officeDocument/2006/customXml" ds:itemID="{F6519914-D5F9-48F8-BCFB-D65AB639DC74}">
  <ds:schemaRefs>
    <ds:schemaRef ds:uri="http://schemas.microsoft.com/sharepoint/v3/contenttype/forms"/>
  </ds:schemaRefs>
</ds:datastoreItem>
</file>

<file path=customXml/itemProps20.xml><?xml version="1.0" encoding="utf-8"?>
<ds:datastoreItem xmlns:ds="http://schemas.openxmlformats.org/officeDocument/2006/customXml" ds:itemID="{7178A377-5B0A-42D0-BE80-D5F4BC4E2382}">
  <ds:schemaRefs>
    <ds:schemaRef ds:uri="http://schemas.microsoft.com/edu/athena"/>
  </ds:schemaRefs>
</ds:datastoreItem>
</file>

<file path=customXml/itemProps21.xml><?xml version="1.0" encoding="utf-8"?>
<ds:datastoreItem xmlns:ds="http://schemas.openxmlformats.org/officeDocument/2006/customXml" ds:itemID="{B459CD4A-DC9E-476E-B6DD-36F17C087999}">
  <ds:schemaRefs>
    <ds:schemaRef ds:uri="http://schemas.microsoft.com/edu/athena"/>
  </ds:schemaRefs>
</ds:datastoreItem>
</file>

<file path=customXml/itemProps22.xml><?xml version="1.0" encoding="utf-8"?>
<ds:datastoreItem xmlns:ds="http://schemas.openxmlformats.org/officeDocument/2006/customXml" ds:itemID="{D15A2B64-4A4C-44AF-A3FD-8E78A99B0AB4}">
  <ds:schemaRefs>
    <ds:schemaRef ds:uri="http://schemas.microsoft.com/edu/athena"/>
  </ds:schemaRefs>
</ds:datastoreItem>
</file>

<file path=customXml/itemProps23.xml><?xml version="1.0" encoding="utf-8"?>
<ds:datastoreItem xmlns:ds="http://schemas.openxmlformats.org/officeDocument/2006/customXml" ds:itemID="{683716BD-78FE-446D-9A3F-48B92A5794B9}">
  <ds:schemaRefs>
    <ds:schemaRef ds:uri="http://schemas.microsoft.com/edu/athena"/>
  </ds:schemaRefs>
</ds:datastoreItem>
</file>

<file path=customXml/itemProps24.xml><?xml version="1.0" encoding="utf-8"?>
<ds:datastoreItem xmlns:ds="http://schemas.openxmlformats.org/officeDocument/2006/customXml" ds:itemID="{3F07F4B8-56F7-452C-9738-0386EC4A3C44}">
  <ds:schemaRefs>
    <ds:schemaRef ds:uri="http://schemas.microsoft.com/edu/athena"/>
  </ds:schemaRefs>
</ds:datastoreItem>
</file>

<file path=customXml/itemProps25.xml><?xml version="1.0" encoding="utf-8"?>
<ds:datastoreItem xmlns:ds="http://schemas.openxmlformats.org/officeDocument/2006/customXml" ds:itemID="{6B7E410B-A6E0-4BDB-9969-FA566C48B90C}">
  <ds:schemaRefs>
    <ds:schemaRef ds:uri="http://schemas.microsoft.com/edu/athena"/>
  </ds:schemaRefs>
</ds:datastoreItem>
</file>

<file path=customXml/itemProps26.xml><?xml version="1.0" encoding="utf-8"?>
<ds:datastoreItem xmlns:ds="http://schemas.openxmlformats.org/officeDocument/2006/customXml" ds:itemID="{B266F719-0B49-4B38-AD91-35C851AF647E}">
  <ds:schemaRefs>
    <ds:schemaRef ds:uri="http://schemas.microsoft.com/edu/athena"/>
  </ds:schemaRefs>
</ds:datastoreItem>
</file>

<file path=customXml/itemProps27.xml><?xml version="1.0" encoding="utf-8"?>
<ds:datastoreItem xmlns:ds="http://schemas.openxmlformats.org/officeDocument/2006/customXml" ds:itemID="{ACA858A4-551C-42F9-9E17-246EE7875E35}">
  <ds:schemaRefs>
    <ds:schemaRef ds:uri="http://schemas.microsoft.com/edu/athena"/>
  </ds:schemaRefs>
</ds:datastoreItem>
</file>

<file path=customXml/itemProps28.xml><?xml version="1.0" encoding="utf-8"?>
<ds:datastoreItem xmlns:ds="http://schemas.openxmlformats.org/officeDocument/2006/customXml" ds:itemID="{072C1A14-5814-4306-8C39-6C88F8570CE9}">
  <ds:schemaRefs>
    <ds:schemaRef ds:uri="http://schemas.microsoft.com/edu/athena"/>
  </ds:schemaRefs>
</ds:datastoreItem>
</file>

<file path=customXml/itemProps29.xml><?xml version="1.0" encoding="utf-8"?>
<ds:datastoreItem xmlns:ds="http://schemas.openxmlformats.org/officeDocument/2006/customXml" ds:itemID="{A9690DD6-01E2-4FDB-B32D-B27F1B133540}">
  <ds:schemaRefs>
    <ds:schemaRef ds:uri="http://schemas.microsoft.com/edu/athena"/>
  </ds:schemaRefs>
</ds:datastoreItem>
</file>

<file path=customXml/itemProps3.xml><?xml version="1.0" encoding="utf-8"?>
<ds:datastoreItem xmlns:ds="http://schemas.openxmlformats.org/officeDocument/2006/customXml" ds:itemID="{0DFB8658-069A-441A-9993-6B0721A28021}">
  <ds:schemaRefs>
    <ds:schemaRef ds:uri="http://purl.org/dc/elements/1.1/"/>
    <ds:schemaRef ds:uri="http://schemas.microsoft.com/office/2006/metadata/properties"/>
    <ds:schemaRef ds:uri="5e1cdc8c-4bcb-4fce-9bd3-6ebe0cd20d75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30.xml><?xml version="1.0" encoding="utf-8"?>
<ds:datastoreItem xmlns:ds="http://schemas.openxmlformats.org/officeDocument/2006/customXml" ds:itemID="{B3332B87-C710-4E8A-A667-6A52018F9FD5}">
  <ds:schemaRefs>
    <ds:schemaRef ds:uri="http://schemas.microsoft.com/edu/athena"/>
  </ds:schemaRefs>
</ds:datastoreItem>
</file>

<file path=customXml/itemProps31.xml><?xml version="1.0" encoding="utf-8"?>
<ds:datastoreItem xmlns:ds="http://schemas.openxmlformats.org/officeDocument/2006/customXml" ds:itemID="{6FA965BF-0CA8-4DB6-9E48-128AE1D0191E}">
  <ds:schemaRefs>
    <ds:schemaRef ds:uri="http://schemas.microsoft.com/edu/athena"/>
  </ds:schemaRefs>
</ds:datastoreItem>
</file>

<file path=customXml/itemProps32.xml><?xml version="1.0" encoding="utf-8"?>
<ds:datastoreItem xmlns:ds="http://schemas.openxmlformats.org/officeDocument/2006/customXml" ds:itemID="{25036586-E7E9-4B10-BE9E-0BE4A69333BC}">
  <ds:schemaRefs>
    <ds:schemaRef ds:uri="http://schemas.microsoft.com/edu/athena"/>
  </ds:schemaRefs>
</ds:datastoreItem>
</file>

<file path=customXml/itemProps33.xml><?xml version="1.0" encoding="utf-8"?>
<ds:datastoreItem xmlns:ds="http://schemas.openxmlformats.org/officeDocument/2006/customXml" ds:itemID="{775CFE61-0846-4FAA-B4B0-CC0F3F95FAAA}">
  <ds:schemaRefs>
    <ds:schemaRef ds:uri="http://schemas.microsoft.com/edu/athena"/>
  </ds:schemaRefs>
</ds:datastoreItem>
</file>

<file path=customXml/itemProps34.xml><?xml version="1.0" encoding="utf-8"?>
<ds:datastoreItem xmlns:ds="http://schemas.openxmlformats.org/officeDocument/2006/customXml" ds:itemID="{6E1EBC54-E27F-410A-935F-FB874A697835}">
  <ds:schemaRefs>
    <ds:schemaRef ds:uri="http://schemas.microsoft.com/edu/athena"/>
  </ds:schemaRefs>
</ds:datastoreItem>
</file>

<file path=customXml/itemProps35.xml><?xml version="1.0" encoding="utf-8"?>
<ds:datastoreItem xmlns:ds="http://schemas.openxmlformats.org/officeDocument/2006/customXml" ds:itemID="{E78777C3-FB80-49A2-92FE-C7C7A69C72B9}">
  <ds:schemaRefs>
    <ds:schemaRef ds:uri="http://schemas.microsoft.com/edu/athena"/>
  </ds:schemaRefs>
</ds:datastoreItem>
</file>

<file path=customXml/itemProps36.xml><?xml version="1.0" encoding="utf-8"?>
<ds:datastoreItem xmlns:ds="http://schemas.openxmlformats.org/officeDocument/2006/customXml" ds:itemID="{2C07AA6B-2698-450E-AA46-5A90BF3A96B1}">
  <ds:schemaRefs>
    <ds:schemaRef ds:uri="http://schemas.microsoft.com/edu/athena"/>
  </ds:schemaRefs>
</ds:datastoreItem>
</file>

<file path=customXml/itemProps37.xml><?xml version="1.0" encoding="utf-8"?>
<ds:datastoreItem xmlns:ds="http://schemas.openxmlformats.org/officeDocument/2006/customXml" ds:itemID="{05ACF157-1508-4357-A114-732963F2B314}">
  <ds:schemaRefs>
    <ds:schemaRef ds:uri="http://schemas.microsoft.com/edu/athena"/>
  </ds:schemaRefs>
</ds:datastoreItem>
</file>

<file path=customXml/itemProps4.xml><?xml version="1.0" encoding="utf-8"?>
<ds:datastoreItem xmlns:ds="http://schemas.openxmlformats.org/officeDocument/2006/customXml" ds:itemID="{066AF619-66E1-4E62-8F5F-47B4B6DA629C}">
  <ds:schemaRefs>
    <ds:schemaRef ds:uri="http://schemas.microsoft.com/edu/athena"/>
  </ds:schemaRefs>
</ds:datastoreItem>
</file>

<file path=customXml/itemProps5.xml><?xml version="1.0" encoding="utf-8"?>
<ds:datastoreItem xmlns:ds="http://schemas.openxmlformats.org/officeDocument/2006/customXml" ds:itemID="{1CEC2666-7D2F-44D9-B28B-CDA180864912}">
  <ds:schemaRefs>
    <ds:schemaRef ds:uri="http://schemas.microsoft.com/edu/athena"/>
  </ds:schemaRefs>
</ds:datastoreItem>
</file>

<file path=customXml/itemProps6.xml><?xml version="1.0" encoding="utf-8"?>
<ds:datastoreItem xmlns:ds="http://schemas.openxmlformats.org/officeDocument/2006/customXml" ds:itemID="{AEA7889D-C8E3-42F2-8061-4F35710A9BD2}">
  <ds:schemaRefs>
    <ds:schemaRef ds:uri="http://schemas.microsoft.com/edu/athena"/>
  </ds:schemaRefs>
</ds:datastoreItem>
</file>

<file path=customXml/itemProps7.xml><?xml version="1.0" encoding="utf-8"?>
<ds:datastoreItem xmlns:ds="http://schemas.openxmlformats.org/officeDocument/2006/customXml" ds:itemID="{4DC8A999-5F7F-471E-A94E-3CE25A137D1C}">
  <ds:schemaRefs>
    <ds:schemaRef ds:uri="http://schemas.microsoft.com/edu/athena"/>
  </ds:schemaRefs>
</ds:datastoreItem>
</file>

<file path=customXml/itemProps8.xml><?xml version="1.0" encoding="utf-8"?>
<ds:datastoreItem xmlns:ds="http://schemas.openxmlformats.org/officeDocument/2006/customXml" ds:itemID="{6A1B0B4C-0CDB-4810-ACBD-6714E7426510}">
  <ds:schemaRefs>
    <ds:schemaRef ds:uri="http://schemas.microsoft.com/edu/athena"/>
  </ds:schemaRefs>
</ds:datastoreItem>
</file>

<file path=customXml/itemProps9.xml><?xml version="1.0" encoding="utf-8"?>
<ds:datastoreItem xmlns:ds="http://schemas.openxmlformats.org/officeDocument/2006/customXml" ds:itemID="{5967725F-293D-41B4-A4BE-38D8B4B07F26}">
  <ds:schemaRefs>
    <ds:schemaRef ds:uri="http://schemas.microsoft.com/edu/athen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Essential</Template>
  <TotalTime>6503</TotalTime>
  <Words>922</Words>
  <Application>Microsoft Office PowerPoint</Application>
  <PresentationFormat>On-screen Show (4:3)</PresentationFormat>
  <Paragraphs>232</Paragraphs>
  <Slides>17</Slides>
  <Notes>1</Notes>
  <HiddenSlides>0</HiddenSlides>
  <MMClips>17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Times New Roman</vt:lpstr>
      <vt:lpstr>Essential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Stephen N. Elliott</dc:creator>
  <cp:lastModifiedBy>KRISTEN SKEFFINGTON</cp:lastModifiedBy>
  <cp:revision>342</cp:revision>
  <cp:lastPrinted>2016-08-15T14:10:16Z</cp:lastPrinted>
  <dcterms:created xsi:type="dcterms:W3CDTF">2016-08-12T14:55:26Z</dcterms:created>
  <dcterms:modified xsi:type="dcterms:W3CDTF">2020-04-03T19:27:06Z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0x0101001FD5DB605E1D2C49980066DA10F0BA0B</vt:lpwstr>
  </property>
</Properties>
</file>